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6" r:id="rId2"/>
    <p:sldMasterId id="2147483722" r:id="rId3"/>
  </p:sldMasterIdLst>
  <p:notesMasterIdLst>
    <p:notesMasterId r:id="rId16"/>
  </p:notesMasterIdLst>
  <p:handoutMasterIdLst>
    <p:handoutMasterId r:id="rId17"/>
  </p:handoutMasterIdLst>
  <p:sldIdLst>
    <p:sldId id="2147308215" r:id="rId4"/>
    <p:sldId id="2147308243" r:id="rId5"/>
    <p:sldId id="2147308242" r:id="rId6"/>
    <p:sldId id="2147308254" r:id="rId7"/>
    <p:sldId id="2147308255" r:id="rId8"/>
    <p:sldId id="2147308257" r:id="rId9"/>
    <p:sldId id="2147308256" r:id="rId10"/>
    <p:sldId id="2147308258" r:id="rId11"/>
    <p:sldId id="2147308261" r:id="rId12"/>
    <p:sldId id="2147308259" r:id="rId13"/>
    <p:sldId id="2147308234" r:id="rId14"/>
    <p:sldId id="2147308253" r:id="rId15"/>
  </p:sldIdLst>
  <p:sldSz cx="7559675" cy="10691813"/>
  <p:notesSz cx="6858000" cy="9144000"/>
  <p:embeddedFontLst>
    <p:embeddedFont>
      <p:font typeface="Calibri" panose="020F0502020204030204" pitchFamily="34" charset="0"/>
      <p:regular r:id="rId18"/>
      <p:bold r:id="rId19"/>
      <p:italic r:id="rId20"/>
      <p:boldItalic r:id="rId21"/>
    </p:embeddedFont>
    <p:embeddedFont>
      <p:font typeface="Lucida Sans Unicode" panose="020B0602030504020204" pitchFamily="34" charset="0"/>
      <p:regular r:id="rId22"/>
    </p:embeddedFont>
    <p:embeddedFont>
      <p:font typeface="Montserrat" panose="00000500000000000000" pitchFamily="2" charset="0"/>
      <p:regular r:id="rId23"/>
      <p:bold r:id="rId24"/>
      <p:italic r:id="rId25"/>
      <p:boldItalic r:id="rId26"/>
    </p:embeddedFont>
    <p:embeddedFont>
      <p:font typeface="Montserrat Bold" panose="00000800000000000000" pitchFamily="2" charset="0"/>
      <p:bold r:id="rId27"/>
      <p:italic r:id="rId28"/>
      <p:boldItalic r:id="rId29"/>
    </p:embeddedFont>
    <p:embeddedFont>
      <p:font typeface="Montserrat Medium" panose="00000600000000000000" pitchFamily="2" charset="0"/>
      <p:regular r:id="rId30"/>
      <p:italic r:id="rId31"/>
    </p:embeddedFont>
    <p:embeddedFont>
      <p:font typeface="Montserrat Regular" panose="00000500000000000000" pitchFamily="2" charset="0"/>
      <p:regular r:id="rId32"/>
      <p:bold r:id="rId33"/>
      <p:italic r:id="rId34"/>
      <p:boldItalic r:id="rId35"/>
    </p:embeddedFont>
    <p:embeddedFont>
      <p:font typeface="Montserrat SemiBold" panose="00000700000000000000" pitchFamily="2" charset="0"/>
      <p:regular r:id="rId36"/>
      <p:bold r:id="rId37"/>
      <p:italic r:id="rId38"/>
      <p:boldItalic r:id="rId39"/>
    </p:embeddedFont>
    <p:embeddedFont>
      <p:font typeface="Raleway" pitchFamily="2" charset="0"/>
      <p:regular r:id="rId40"/>
      <p:bold r:id="rId41"/>
      <p:italic r:id="rId42"/>
      <p:boldItalic r:id="rId43"/>
    </p:embeddedFont>
    <p:embeddedFont>
      <p:font typeface="Raleway Bold" pitchFamily="2" charset="0"/>
      <p:bold r:id="rId44"/>
    </p:embeddedFont>
    <p:embeddedFont>
      <p:font typeface="Raleway Light" pitchFamily="2" charset="0"/>
      <p:regular r:id="rId45"/>
      <p:italic r:id="rId46"/>
    </p:embeddedFont>
    <p:embeddedFont>
      <p:font typeface="Raleway Medium" pitchFamily="2" charset="0"/>
      <p:regular r:id="rId47"/>
      <p:italic r:id="rId48"/>
    </p:embeddedFont>
    <p:embeddedFont>
      <p:font typeface="Raleway SemiBold" pitchFamily="2" charset="0"/>
      <p:bold r:id="rId49"/>
      <p:boldItalic r:id="rId50"/>
    </p:embeddedFont>
    <p:embeddedFont>
      <p:font typeface="Segoe UI" panose="020B0502040204020203" pitchFamily="3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55C3C"/>
    <a:srgbClr val="E4E4E4"/>
    <a:srgbClr val="1B4859"/>
    <a:srgbClr val="173B49"/>
    <a:srgbClr val="E84C35"/>
    <a:srgbClr val="F67E50"/>
    <a:srgbClr val="004656"/>
    <a:srgbClr val="002D3C"/>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5" d="100"/>
          <a:sy n="55" d="100"/>
        </p:scale>
        <p:origin x="2501" y="5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font" Target="fonts/font30.fntdata"/><Relationship Id="rId50" Type="http://schemas.openxmlformats.org/officeDocument/2006/relationships/font" Target="fonts/font33.fntdata"/><Relationship Id="rId55" Type="http://schemas.openxmlformats.org/officeDocument/2006/relationships/font" Target="fonts/font38.fntdata"/><Relationship Id="rId63"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notesMaster" Target="notesMasters/notesMaster1.xml"/><Relationship Id="rId29" Type="http://schemas.openxmlformats.org/officeDocument/2006/relationships/font" Target="fonts/font12.fntdata"/><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3" Type="http://schemas.openxmlformats.org/officeDocument/2006/relationships/font" Target="fonts/font36.fntdata"/><Relationship Id="rId58" Type="http://schemas.openxmlformats.org/officeDocument/2006/relationships/font" Target="fonts/font41.fntdata"/><Relationship Id="rId66" Type="http://schemas.openxmlformats.org/officeDocument/2006/relationships/customXml" Target="../customXml/item3.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font" Target="fonts/font2.fntdata"/><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font" Target="fonts/font31.fntdata"/><Relationship Id="rId56" Type="http://schemas.openxmlformats.org/officeDocument/2006/relationships/font" Target="fonts/font39.fntdata"/><Relationship Id="rId64"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font" Target="fonts/font3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59" Type="http://schemas.openxmlformats.org/officeDocument/2006/relationships/presProps" Target="presProps.xml"/><Relationship Id="rId67" Type="http://schemas.openxmlformats.org/officeDocument/2006/relationships/customXml" Target="../customXml/item4.xml"/><Relationship Id="rId20" Type="http://schemas.openxmlformats.org/officeDocument/2006/relationships/font" Target="fonts/font3.fntdata"/><Relationship Id="rId41" Type="http://schemas.openxmlformats.org/officeDocument/2006/relationships/font" Target="fonts/font24.fntdata"/><Relationship Id="rId54" Type="http://schemas.openxmlformats.org/officeDocument/2006/relationships/font" Target="fonts/font3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font" Target="fonts/font32.fntdata"/><Relationship Id="rId57" Type="http://schemas.openxmlformats.org/officeDocument/2006/relationships/font" Target="fonts/font40.fntdata"/><Relationship Id="rId10" Type="http://schemas.openxmlformats.org/officeDocument/2006/relationships/slide" Target="slides/slide7.xml"/><Relationship Id="rId31" Type="http://schemas.openxmlformats.org/officeDocument/2006/relationships/font" Target="fonts/font14.fntdata"/><Relationship Id="rId44" Type="http://schemas.openxmlformats.org/officeDocument/2006/relationships/font" Target="fonts/font27.fntdata"/><Relationship Id="rId52" Type="http://schemas.openxmlformats.org/officeDocument/2006/relationships/font" Target="fonts/font35.fntdata"/><Relationship Id="rId60" Type="http://schemas.openxmlformats.org/officeDocument/2006/relationships/viewProps" Target="viewProps.xml"/><Relationship Id="rId65"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font" Target="fonts/font1.fntdata"/><Relationship Id="rId39" Type="http://schemas.openxmlformats.org/officeDocument/2006/relationships/font" Target="fonts/font2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CILLIA LANNUZEL" userId="355f11ea-7f4e-4a6b-8c77-aa8d5ad7c67e" providerId="ADAL" clId="{51F41206-E767-44E4-9C91-38F9F57EDEA5}"/>
    <pc:docChg chg="modSld">
      <pc:chgData name="PRICILLIA LANNUZEL" userId="355f11ea-7f4e-4a6b-8c77-aa8d5ad7c67e" providerId="ADAL" clId="{51F41206-E767-44E4-9C91-38F9F57EDEA5}" dt="2023-06-06T09:05:47.120" v="75" actId="20577"/>
      <pc:docMkLst>
        <pc:docMk/>
      </pc:docMkLst>
      <pc:sldChg chg="modSp mod">
        <pc:chgData name="PRICILLIA LANNUZEL" userId="355f11ea-7f4e-4a6b-8c77-aa8d5ad7c67e" providerId="ADAL" clId="{51F41206-E767-44E4-9C91-38F9F57EDEA5}" dt="2023-06-06T09:02:31.293" v="5" actId="20577"/>
        <pc:sldMkLst>
          <pc:docMk/>
          <pc:sldMk cId="1965102903" sldId="2147308254"/>
        </pc:sldMkLst>
        <pc:spChg chg="mod">
          <ac:chgData name="PRICILLIA LANNUZEL" userId="355f11ea-7f4e-4a6b-8c77-aa8d5ad7c67e" providerId="ADAL" clId="{51F41206-E767-44E4-9C91-38F9F57EDEA5}" dt="2023-06-06T09:02:31.293" v="5" actId="20577"/>
          <ac:spMkLst>
            <pc:docMk/>
            <pc:sldMk cId="1965102903" sldId="2147308254"/>
            <ac:spMk id="12" creationId="{5DB2B0EF-C610-3494-AAF2-2D5E5B13645E}"/>
          </ac:spMkLst>
        </pc:spChg>
      </pc:sldChg>
      <pc:sldChg chg="modSp mod">
        <pc:chgData name="PRICILLIA LANNUZEL" userId="355f11ea-7f4e-4a6b-8c77-aa8d5ad7c67e" providerId="ADAL" clId="{51F41206-E767-44E4-9C91-38F9F57EDEA5}" dt="2023-06-06T09:02:46.297" v="7" actId="20577"/>
        <pc:sldMkLst>
          <pc:docMk/>
          <pc:sldMk cId="4246502848" sldId="2147308255"/>
        </pc:sldMkLst>
        <pc:spChg chg="mod">
          <ac:chgData name="PRICILLIA LANNUZEL" userId="355f11ea-7f4e-4a6b-8c77-aa8d5ad7c67e" providerId="ADAL" clId="{51F41206-E767-44E4-9C91-38F9F57EDEA5}" dt="2023-06-06T09:02:46.297" v="7" actId="20577"/>
          <ac:spMkLst>
            <pc:docMk/>
            <pc:sldMk cId="4246502848" sldId="2147308255"/>
            <ac:spMk id="12" creationId="{5DB2B0EF-C610-3494-AAF2-2D5E5B13645E}"/>
          </ac:spMkLst>
        </pc:spChg>
      </pc:sldChg>
      <pc:sldChg chg="modSp mod">
        <pc:chgData name="PRICILLIA LANNUZEL" userId="355f11ea-7f4e-4a6b-8c77-aa8d5ad7c67e" providerId="ADAL" clId="{51F41206-E767-44E4-9C91-38F9F57EDEA5}" dt="2023-06-06T09:04:39.820" v="41" actId="20577"/>
        <pc:sldMkLst>
          <pc:docMk/>
          <pc:sldMk cId="3679442932" sldId="2147308256"/>
        </pc:sldMkLst>
        <pc:spChg chg="mod">
          <ac:chgData name="PRICILLIA LANNUZEL" userId="355f11ea-7f4e-4a6b-8c77-aa8d5ad7c67e" providerId="ADAL" clId="{51F41206-E767-44E4-9C91-38F9F57EDEA5}" dt="2023-06-06T09:04:39.820" v="41" actId="20577"/>
          <ac:spMkLst>
            <pc:docMk/>
            <pc:sldMk cId="3679442932" sldId="2147308256"/>
            <ac:spMk id="12" creationId="{5DB2B0EF-C610-3494-AAF2-2D5E5B13645E}"/>
          </ac:spMkLst>
        </pc:spChg>
      </pc:sldChg>
      <pc:sldChg chg="modSp mod">
        <pc:chgData name="PRICILLIA LANNUZEL" userId="355f11ea-7f4e-4a6b-8c77-aa8d5ad7c67e" providerId="ADAL" clId="{51F41206-E767-44E4-9C91-38F9F57EDEA5}" dt="2023-06-06T09:03:18.701" v="22" actId="20577"/>
        <pc:sldMkLst>
          <pc:docMk/>
          <pc:sldMk cId="678404916" sldId="2147308257"/>
        </pc:sldMkLst>
        <pc:spChg chg="mod">
          <ac:chgData name="PRICILLIA LANNUZEL" userId="355f11ea-7f4e-4a6b-8c77-aa8d5ad7c67e" providerId="ADAL" clId="{51F41206-E767-44E4-9C91-38F9F57EDEA5}" dt="2023-06-06T09:03:18.701" v="22" actId="20577"/>
          <ac:spMkLst>
            <pc:docMk/>
            <pc:sldMk cId="678404916" sldId="2147308257"/>
            <ac:spMk id="12" creationId="{5DB2B0EF-C610-3494-AAF2-2D5E5B13645E}"/>
          </ac:spMkLst>
        </pc:spChg>
      </pc:sldChg>
      <pc:sldChg chg="modSp mod">
        <pc:chgData name="PRICILLIA LANNUZEL" userId="355f11ea-7f4e-4a6b-8c77-aa8d5ad7c67e" providerId="ADAL" clId="{51F41206-E767-44E4-9C91-38F9F57EDEA5}" dt="2023-06-06T09:05:05.052" v="55" actId="20577"/>
        <pc:sldMkLst>
          <pc:docMk/>
          <pc:sldMk cId="3657630469" sldId="2147308258"/>
        </pc:sldMkLst>
        <pc:spChg chg="mod">
          <ac:chgData name="PRICILLIA LANNUZEL" userId="355f11ea-7f4e-4a6b-8c77-aa8d5ad7c67e" providerId="ADAL" clId="{51F41206-E767-44E4-9C91-38F9F57EDEA5}" dt="2023-06-06T09:05:05.052" v="55" actId="20577"/>
          <ac:spMkLst>
            <pc:docMk/>
            <pc:sldMk cId="3657630469" sldId="2147308258"/>
            <ac:spMk id="12" creationId="{5DB2B0EF-C610-3494-AAF2-2D5E5B13645E}"/>
          </ac:spMkLst>
        </pc:spChg>
      </pc:sldChg>
      <pc:sldChg chg="modSp mod">
        <pc:chgData name="PRICILLIA LANNUZEL" userId="355f11ea-7f4e-4a6b-8c77-aa8d5ad7c67e" providerId="ADAL" clId="{51F41206-E767-44E4-9C91-38F9F57EDEA5}" dt="2023-06-06T09:05:47.120" v="75" actId="20577"/>
        <pc:sldMkLst>
          <pc:docMk/>
          <pc:sldMk cId="3488705560" sldId="2147308261"/>
        </pc:sldMkLst>
        <pc:spChg chg="mod">
          <ac:chgData name="PRICILLIA LANNUZEL" userId="355f11ea-7f4e-4a6b-8c77-aa8d5ad7c67e" providerId="ADAL" clId="{51F41206-E767-44E4-9C91-38F9F57EDEA5}" dt="2023-06-06T09:05:47.120" v="75" actId="20577"/>
          <ac:spMkLst>
            <pc:docMk/>
            <pc:sldMk cId="3488705560" sldId="2147308261"/>
            <ac:spMk id="12" creationId="{5DB2B0EF-C610-3494-AAF2-2D5E5B13645E}"/>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9F5E1A7-797E-F32E-7232-4997126E2E6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9844" y="381721"/>
            <a:ext cx="1515073" cy="271148"/>
          </a:xfrm>
          <a:prstGeom prst="rect">
            <a:avLst/>
          </a:prstGeom>
        </p:spPr>
      </p:pic>
      <p:sp>
        <p:nvSpPr>
          <p:cNvPr id="8" name="TextBox 7">
            <a:extLst>
              <a:ext uri="{FF2B5EF4-FFF2-40B4-BE49-F238E27FC236}">
                <a16:creationId xmlns:a16="http://schemas.microsoft.com/office/drawing/2014/main" id="{1E29495D-F2D5-B692-35FC-B89DCC18CC6F}"/>
              </a:ext>
            </a:extLst>
          </p:cNvPr>
          <p:cNvSpPr txBox="1"/>
          <p:nvPr/>
        </p:nvSpPr>
        <p:spPr>
          <a:xfrm>
            <a:off x="418918" y="8258352"/>
            <a:ext cx="4320350" cy="392415"/>
          </a:xfrm>
          <a:prstGeom prst="rect">
            <a:avLst/>
          </a:prstGeom>
          <a:noFill/>
        </p:spPr>
        <p:txBody>
          <a:bodyPr wrap="square">
            <a:spAutoFit/>
          </a:bodyPr>
          <a:lstStyle/>
          <a:p>
            <a:r>
              <a:rPr lang="en-US" sz="650" i="0" dirty="0">
                <a:effectLst/>
                <a:latin typeface="Montserrat" panose="00000500000000000000" pitchFamily="2" charset="0"/>
                <a:ea typeface="Calibri" panose="020F0502020204030204" pitchFamily="34" charset="0"/>
              </a:rPr>
              <a:t>Confidential information owned by Eviden SAS, to be used by the recipient only. This document, or any part of it, may not be reproduced, copied, circulated and/or distributed nor quoted without prior written approval from Eviden SAS.</a:t>
            </a:r>
          </a:p>
        </p:txBody>
      </p:sp>
      <p:sp>
        <p:nvSpPr>
          <p:cNvPr id="9" name="Slide Number Placeholder 4">
            <a:extLst>
              <a:ext uri="{FF2B5EF4-FFF2-40B4-BE49-F238E27FC236}">
                <a16:creationId xmlns:a16="http://schemas.microsoft.com/office/drawing/2014/main" id="{F93AED14-2CC8-C973-4EE7-BC26F4692B4B}"/>
              </a:ext>
            </a:extLst>
          </p:cNvPr>
          <p:cNvSpPr>
            <a:spLocks noGrp="1"/>
          </p:cNvSpPr>
          <p:nvPr>
            <p:ph type="sldNum" sz="quarter" idx="3"/>
          </p:nvPr>
        </p:nvSpPr>
        <p:spPr>
          <a:xfrm>
            <a:off x="5772149" y="8258352"/>
            <a:ext cx="666933" cy="371986"/>
          </a:xfrm>
          <a:prstGeom prst="rect">
            <a:avLst/>
          </a:prstGeom>
        </p:spPr>
        <p:txBody>
          <a:bodyPr vert="horz" lIns="91440" tIns="45720" rIns="91440" bIns="45720" rtlCol="0" anchor="t"/>
          <a:lstStyle>
            <a:lvl1pPr algn="r">
              <a:defRPr sz="1200"/>
            </a:lvl1pPr>
          </a:lstStyle>
          <a:p>
            <a:pPr algn="l"/>
            <a:fld id="{AD910B12-E528-4D59-95AD-82AFC587F8BD}" type="slidenum">
              <a:rPr lang="nl-NL" sz="1050" smtClean="0">
                <a:latin typeface="Montserrat" panose="00000500000000000000" pitchFamily="2" charset="0"/>
                <a:ea typeface="Verdana" pitchFamily="34" charset="0"/>
                <a:cs typeface="Verdana" pitchFamily="34" charset="0"/>
              </a:rPr>
              <a:pPr algn="l"/>
              <a:t>‹N°›</a:t>
            </a:fld>
            <a:endParaRPr lang="nl-NL" sz="1050" dirty="0">
              <a:latin typeface="Montserrat" panose="00000500000000000000" pitchFamily="2" charset="0"/>
              <a:ea typeface="Verdana" pitchFamily="34" charset="0"/>
              <a:cs typeface="Verdana" pitchFamily="34" charset="0"/>
            </a:endParaRPr>
          </a:p>
        </p:txBody>
      </p:sp>
    </p:spTree>
    <p:extLst>
      <p:ext uri="{BB962C8B-B14F-4D97-AF65-F5344CB8AC3E}">
        <p14:creationId xmlns:p14="http://schemas.microsoft.com/office/powerpoint/2010/main" val="6508220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8" name="Graphic 7">
            <a:extLst>
              <a:ext uri="{FF2B5EF4-FFF2-40B4-BE49-F238E27FC236}">
                <a16:creationId xmlns:a16="http://schemas.microsoft.com/office/drawing/2014/main" id="{EC4960FA-70DB-CAD6-6053-7E4B86AF5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800" y="393205"/>
            <a:ext cx="1515073" cy="271148"/>
          </a:xfrm>
          <a:prstGeom prst="rect">
            <a:avLst/>
          </a:prstGeom>
        </p:spPr>
      </p:pic>
      <p:sp>
        <p:nvSpPr>
          <p:cNvPr id="9" name="TextBox 8">
            <a:extLst>
              <a:ext uri="{FF2B5EF4-FFF2-40B4-BE49-F238E27FC236}">
                <a16:creationId xmlns:a16="http://schemas.microsoft.com/office/drawing/2014/main" id="{454C07BC-4739-FBBD-414B-6112D64F695F}"/>
              </a:ext>
            </a:extLst>
          </p:cNvPr>
          <p:cNvSpPr txBox="1"/>
          <p:nvPr/>
        </p:nvSpPr>
        <p:spPr>
          <a:xfrm>
            <a:off x="630045" y="8258352"/>
            <a:ext cx="4320350" cy="392415"/>
          </a:xfrm>
          <a:prstGeom prst="rect">
            <a:avLst/>
          </a:prstGeom>
          <a:noFill/>
        </p:spPr>
        <p:txBody>
          <a:bodyPr wrap="square">
            <a:spAutoFit/>
          </a:bodyPr>
          <a:lstStyle/>
          <a:p>
            <a:r>
              <a:rPr lang="en-US" sz="650" i="0" dirty="0">
                <a:effectLst/>
                <a:latin typeface="Montserrat" panose="00000500000000000000" pitchFamily="2" charset="0"/>
                <a:ea typeface="Calibri" panose="020F0502020204030204" pitchFamily="34" charset="0"/>
              </a:rPr>
              <a:t>Confidential information owned by Eviden SAS, to be used by the recipient only. This document, or any part of it, may not be reproduced, copied, circulated and/or distributed nor quoted without prior written approval from Eviden SAS.</a:t>
            </a:r>
          </a:p>
        </p:txBody>
      </p:sp>
      <p:sp>
        <p:nvSpPr>
          <p:cNvPr id="10" name="Slide Number Placeholder 4">
            <a:extLst>
              <a:ext uri="{FF2B5EF4-FFF2-40B4-BE49-F238E27FC236}">
                <a16:creationId xmlns:a16="http://schemas.microsoft.com/office/drawing/2014/main" id="{0F86524C-258E-2CCB-930F-6FF33FB4FE73}"/>
              </a:ext>
            </a:extLst>
          </p:cNvPr>
          <p:cNvSpPr txBox="1">
            <a:spLocks/>
          </p:cNvSpPr>
          <p:nvPr/>
        </p:nvSpPr>
        <p:spPr>
          <a:xfrm>
            <a:off x="5670694" y="8258352"/>
            <a:ext cx="624167" cy="371986"/>
          </a:xfrm>
          <a:prstGeom prst="rect">
            <a:avLst/>
          </a:prstGeom>
        </p:spPr>
        <p:txBody>
          <a:bodyPr vert="horz" lIns="91440" tIns="45720" rIns="91440" bIns="45720" rtlCol="0" anchor="t"/>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10B12-E528-4D59-95AD-82AFC587F8BD}" type="slidenum">
              <a:rPr lang="nl-NL" sz="1050" smtClean="0">
                <a:latin typeface="Montserrat" panose="00000500000000000000" pitchFamily="2" charset="0"/>
                <a:ea typeface="Verdana" pitchFamily="34" charset="0"/>
                <a:cs typeface="Verdana" pitchFamily="34" charset="0"/>
              </a:rPr>
              <a:pPr/>
              <a:t>‹N°›</a:t>
            </a:fld>
            <a:endParaRPr lang="nl-NL" sz="1050" dirty="0">
              <a:latin typeface="Montserrat" panose="00000500000000000000" pitchFamily="2" charset="0"/>
              <a:ea typeface="Verdana" pitchFamily="34" charset="0"/>
              <a:cs typeface="Verdana" pitchFamily="34" charset="0"/>
            </a:endParaRPr>
          </a:p>
        </p:txBody>
      </p:sp>
    </p:spTree>
    <p:extLst>
      <p:ext uri="{BB962C8B-B14F-4D97-AF65-F5344CB8AC3E}">
        <p14:creationId xmlns:p14="http://schemas.microsoft.com/office/powerpoint/2010/main" val="398191364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685800"/>
            <a:ext cx="24225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72866" rtl="0" eaLnBrk="1" fontAlgn="auto" latinLnBrk="0" hangingPunct="1">
              <a:lnSpc>
                <a:spcPct val="100000"/>
              </a:lnSpc>
              <a:spcBef>
                <a:spcPts val="0"/>
              </a:spcBef>
              <a:spcAft>
                <a:spcPts val="0"/>
              </a:spcAft>
              <a:buClrTx/>
              <a:buSzTx/>
              <a:buFontTx/>
              <a:buNone/>
              <a:tabLst/>
              <a:defRPr/>
            </a:pPr>
            <a:fld id="{AD910B12-E528-4D59-95AD-82AFC587F8BD}" type="slidenum">
              <a:rPr kumimoji="0" lang="nl-NL" sz="1000" b="0" i="0" u="none" strike="noStrike" kern="1200" cap="none" spc="0" normalizeH="0" baseline="0" noProof="0" smtClean="0">
                <a:ln>
                  <a:noFill/>
                </a:ln>
                <a:solidFill>
                  <a:prstClr val="black"/>
                </a:solidFill>
                <a:effectLst/>
                <a:uLnTx/>
                <a:uFillTx/>
                <a:latin typeface="Verdana" pitchFamily="34" charset="0"/>
                <a:ea typeface="Verdana" pitchFamily="34" charset="0"/>
                <a:cs typeface="Verdana" pitchFamily="34" charset="0"/>
              </a:rPr>
              <a:pPr marL="0" marR="0" lvl="0" indent="0" algn="r" defTabSz="1072866" rtl="0" eaLnBrk="1" fontAlgn="auto" latinLnBrk="0" hangingPunct="1">
                <a:lnSpc>
                  <a:spcPct val="100000"/>
                </a:lnSpc>
                <a:spcBef>
                  <a:spcPts val="0"/>
                </a:spcBef>
                <a:spcAft>
                  <a:spcPts val="0"/>
                </a:spcAft>
                <a:buClrTx/>
                <a:buSzTx/>
                <a:buFontTx/>
                <a:buNone/>
                <a:tabLst/>
                <a:defRPr/>
              </a:pPr>
              <a:t>1</a:t>
            </a:fld>
            <a:endParaRPr kumimoji="0" lang="nl-NL" sz="10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51513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26.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28.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3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34.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36.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20.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22.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24.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26.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28.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30.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3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34.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36.sv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ep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3B2FA-F421-A0DB-E0D6-5EA5F350BA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7559675" cy="10691813"/>
          </a:xfrm>
          <a:prstGeom prst="rect">
            <a:avLst/>
          </a:prstGeom>
        </p:spPr>
      </p:pic>
      <p:pic>
        <p:nvPicPr>
          <p:cNvPr id="8" name="Graphic 7">
            <a:extLst>
              <a:ext uri="{FF2B5EF4-FFF2-40B4-BE49-F238E27FC236}">
                <a16:creationId xmlns:a16="http://schemas.microsoft.com/office/drawing/2014/main" id="{8791D0FA-6B99-42E5-B721-5BEB4B07EFF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073" y="1391287"/>
            <a:ext cx="2354309" cy="417513"/>
          </a:xfrm>
          <a:prstGeom prst="rect">
            <a:avLst/>
          </a:prstGeom>
        </p:spPr>
      </p:pic>
      <p:sp>
        <p:nvSpPr>
          <p:cNvPr id="2" name="Title 1">
            <a:extLst>
              <a:ext uri="{FF2B5EF4-FFF2-40B4-BE49-F238E27FC236}">
                <a16:creationId xmlns:a16="http://schemas.microsoft.com/office/drawing/2014/main" id="{A077BA4E-0064-451B-B04F-30179C0144FC}"/>
              </a:ext>
            </a:extLst>
          </p:cNvPr>
          <p:cNvSpPr>
            <a:spLocks noGrp="1"/>
          </p:cNvSpPr>
          <p:nvPr>
            <p:ph type="ctrTitle" hasCustomPrompt="1"/>
          </p:nvPr>
        </p:nvSpPr>
        <p:spPr>
          <a:xfrm>
            <a:off x="498532" y="4449262"/>
            <a:ext cx="5669756" cy="1773857"/>
          </a:xfrm>
          <a:prstGeom prst="rect">
            <a:avLst/>
          </a:prstGeom>
        </p:spPr>
        <p:txBody>
          <a:bodyPr anchor="b">
            <a:noAutofit/>
          </a:bodyPr>
          <a:lstStyle>
            <a:lvl1pPr algn="l">
              <a:lnSpc>
                <a:spcPct val="100000"/>
              </a:lnSpc>
              <a:defRPr sz="4814" spc="0">
                <a:solidFill>
                  <a:schemeClr val="bg1"/>
                </a:solidFill>
                <a:latin typeface="Montserrat SemiBold" pitchFamily="2" charset="0"/>
              </a:defRPr>
            </a:lvl1pPr>
          </a:lstStyle>
          <a:p>
            <a:r>
              <a:rPr lang="en-NL" dirty="0"/>
              <a:t>Title of the presentation</a:t>
            </a:r>
            <a:br>
              <a:rPr lang="en-NL" dirty="0"/>
            </a:br>
            <a:r>
              <a:rPr lang="en-NL" dirty="0"/>
              <a:t>Montserrat Semibold 38 pt</a:t>
            </a:r>
            <a:endParaRPr lang="nl-NL" dirty="0"/>
          </a:p>
        </p:txBody>
      </p:sp>
      <p:sp>
        <p:nvSpPr>
          <p:cNvPr id="3" name="Subtitle 2">
            <a:extLst>
              <a:ext uri="{FF2B5EF4-FFF2-40B4-BE49-F238E27FC236}">
                <a16:creationId xmlns:a16="http://schemas.microsoft.com/office/drawing/2014/main" id="{5B733730-E338-44D3-B4DD-6CA6D568E317}"/>
              </a:ext>
            </a:extLst>
          </p:cNvPr>
          <p:cNvSpPr>
            <a:spLocks noGrp="1"/>
          </p:cNvSpPr>
          <p:nvPr>
            <p:ph type="subTitle" idx="1" hasCustomPrompt="1"/>
          </p:nvPr>
        </p:nvSpPr>
        <p:spPr>
          <a:xfrm>
            <a:off x="494559" y="6259723"/>
            <a:ext cx="5669756" cy="859364"/>
          </a:xfrm>
          <a:prstGeom prst="rect">
            <a:avLst/>
          </a:prstGeom>
        </p:spPr>
        <p:txBody>
          <a:bodyPr anchor="t" anchorCtr="0">
            <a:noAutofit/>
          </a:bodyPr>
          <a:lstStyle>
            <a:lvl1pPr marL="0" indent="0" algn="l">
              <a:buNone/>
              <a:defRPr sz="2660">
                <a:solidFill>
                  <a:schemeClr val="bg1"/>
                </a:solidFill>
                <a:latin typeface="Montserrat Medium" pitchFamily="2" charset="0"/>
              </a:defRPr>
            </a:lvl1pPr>
            <a:lvl2pPr marL="579130" indent="0" algn="ctr">
              <a:buNone/>
              <a:defRPr sz="2533"/>
            </a:lvl2pPr>
            <a:lvl3pPr marL="1158259" indent="0" algn="ctr">
              <a:buNone/>
              <a:defRPr sz="2281"/>
            </a:lvl3pPr>
            <a:lvl4pPr marL="1737389" indent="0" algn="ctr">
              <a:buNone/>
              <a:defRPr sz="2027"/>
            </a:lvl4pPr>
            <a:lvl5pPr marL="2316518" indent="0" algn="ctr">
              <a:buNone/>
              <a:defRPr sz="2027"/>
            </a:lvl5pPr>
            <a:lvl6pPr marL="2895648" indent="0" algn="ctr">
              <a:buNone/>
              <a:defRPr sz="2027"/>
            </a:lvl6pPr>
            <a:lvl7pPr marL="3474777" indent="0" algn="ctr">
              <a:buNone/>
              <a:defRPr sz="2027"/>
            </a:lvl7pPr>
            <a:lvl8pPr marL="4053907" indent="0" algn="ctr">
              <a:buNone/>
              <a:defRPr sz="2027"/>
            </a:lvl8pPr>
            <a:lvl9pPr marL="4633036" indent="0" algn="ctr">
              <a:buNone/>
              <a:defRPr sz="2027"/>
            </a:lvl9pPr>
          </a:lstStyle>
          <a:p>
            <a:r>
              <a:rPr lang="en-US" dirty="0"/>
              <a:t>Subtitle of the presentation Montserrat Medium 21pt</a:t>
            </a:r>
          </a:p>
        </p:txBody>
      </p:sp>
      <p:sp>
        <p:nvSpPr>
          <p:cNvPr id="7" name="AddCustomFooter#1">
            <a:extLst>
              <a:ext uri="{FF2B5EF4-FFF2-40B4-BE49-F238E27FC236}">
                <a16:creationId xmlns:a16="http://schemas.microsoft.com/office/drawing/2014/main" id="{C06D46CF-8691-F3FA-BDB9-F212D56DCF49}"/>
              </a:ext>
            </a:extLst>
          </p:cNvPr>
          <p:cNvSpPr txBox="1"/>
          <p:nvPr userDrawn="1"/>
        </p:nvSpPr>
        <p:spPr bwMode="invGray">
          <a:xfrm>
            <a:off x="3402406" y="9950816"/>
            <a:ext cx="708528" cy="126638"/>
          </a:xfrm>
          <a:prstGeom prst="rect">
            <a:avLst/>
          </a:prstGeom>
          <a:noFill/>
        </p:spPr>
        <p:txBody>
          <a:bodyPr wrap="none" lIns="0" tIns="0" rIns="0" bIns="0" rtlCol="0" anchor="ctr">
            <a:spAutoFit/>
          </a:bodyPr>
          <a:lstStyle/>
          <a:p>
            <a:pPr marL="0" marR="0" lvl="0" indent="0" algn="ctr" defTabSz="1158259" rtl="0" eaLnBrk="1" fontAlgn="auto" latinLnBrk="0" hangingPunct="1">
              <a:lnSpc>
                <a:spcPct val="100000"/>
              </a:lnSpc>
              <a:spcBef>
                <a:spcPts val="0"/>
              </a:spcBef>
              <a:spcAft>
                <a:spcPts val="0"/>
              </a:spcAft>
              <a:buClrTx/>
              <a:buSzTx/>
              <a:buFontTx/>
              <a:buNone/>
              <a:tabLst>
                <a:tab pos="241304" algn="l"/>
              </a:tabLst>
              <a:defRPr/>
            </a:pPr>
            <a:r>
              <a:rPr kumimoji="0" lang="en-US" sz="823"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 </a:t>
            </a:r>
            <a:r>
              <a:rPr kumimoji="0" lang="nl-NL" sz="823"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Eviden SAS</a:t>
            </a:r>
            <a:endParaRPr lang="nl-NL" sz="823" baseline="0" dirty="0">
              <a:solidFill>
                <a:srgbClr val="ECECED"/>
              </a:solidFill>
              <a:latin typeface="+mn-lt"/>
              <a:ea typeface="Verdana" pitchFamily="34" charset="0"/>
              <a:cs typeface="Verdana" pitchFamily="34" charset="0"/>
            </a:endParaRPr>
          </a:p>
        </p:txBody>
      </p:sp>
      <p:sp>
        <p:nvSpPr>
          <p:cNvPr id="4" name="Text Placeholder 16">
            <a:extLst>
              <a:ext uri="{FF2B5EF4-FFF2-40B4-BE49-F238E27FC236}">
                <a16:creationId xmlns:a16="http://schemas.microsoft.com/office/drawing/2014/main" id="{4FAE5309-8B03-F96B-DF7B-68D0478B372C}"/>
              </a:ext>
            </a:extLst>
          </p:cNvPr>
          <p:cNvSpPr>
            <a:spLocks noGrp="1"/>
          </p:cNvSpPr>
          <p:nvPr>
            <p:ph type="body" sz="quarter" idx="13" hasCustomPrompt="1"/>
          </p:nvPr>
        </p:nvSpPr>
        <p:spPr bwMode="invGray">
          <a:xfrm>
            <a:off x="554074" y="7735281"/>
            <a:ext cx="1985309" cy="973225"/>
          </a:xfrm>
          <a:prstGeom prst="rect">
            <a:avLst/>
          </a:prstGeom>
        </p:spPr>
        <p:txBody>
          <a:bodyPr wrap="none" lIns="0" tIns="0" rIns="0" bIns="0" anchor="b">
            <a:noAutofit/>
          </a:bodyPr>
          <a:lstStyle>
            <a:lvl1pPr marL="0" indent="0" algn="l" defTabSz="1158259" rtl="0" eaLnBrk="1" latinLnBrk="0" hangingPunct="1">
              <a:lnSpc>
                <a:spcPct val="100000"/>
              </a:lnSpc>
              <a:spcBef>
                <a:spcPts val="0"/>
              </a:spcBef>
              <a:spcAft>
                <a:spcPts val="0"/>
              </a:spcAft>
              <a:buClr>
                <a:srgbClr val="0588E8"/>
              </a:buClr>
              <a:buSzPct val="85000"/>
              <a:buFont typeface="Lucida Sans Unicode" pitchFamily="34" charset="0"/>
              <a:buNone/>
              <a:defRPr lang="en-US" sz="1520" kern="1200" baseline="0" dirty="0" smtClean="0">
                <a:solidFill>
                  <a:schemeClr val="bg1"/>
                </a:solidFill>
                <a:latin typeface="Montserrat Medium" pitchFamily="2" charset="0"/>
                <a:ea typeface="Verdana" pitchFamily="34" charset="0"/>
                <a:cs typeface="Montserrat Medium" pitchFamily="2" charset="0"/>
              </a:defRPr>
            </a:lvl1pPr>
            <a:lvl2pPr marL="0" indent="0" algn="l" defTabSz="1158259" rtl="0" eaLnBrk="1" latinLnBrk="0" hangingPunct="1">
              <a:lnSpc>
                <a:spcPct val="100000"/>
              </a:lnSpc>
              <a:spcBef>
                <a:spcPts val="0"/>
              </a:spcBef>
              <a:spcAft>
                <a:spcPts val="0"/>
              </a:spcAft>
              <a:buClr>
                <a:srgbClr val="0588E8"/>
              </a:buClr>
              <a:buSzPct val="85000"/>
              <a:buFont typeface="Lucida Sans Unicode" pitchFamily="34" charset="0"/>
              <a:buNone/>
              <a:defRPr lang="en-US" sz="1520" kern="1200" baseline="0" dirty="0" smtClean="0">
                <a:solidFill>
                  <a:schemeClr val="bg1"/>
                </a:solidFill>
                <a:latin typeface="Montserrat Medium" pitchFamily="2" charset="0"/>
                <a:ea typeface="Verdana" pitchFamily="34" charset="0"/>
                <a:cs typeface="Montserrat Medium" pitchFamily="2" charset="0"/>
              </a:defRPr>
            </a:lvl2pPr>
            <a:lvl3pPr marL="0" indent="0" algn="l" defTabSz="1158259" rtl="0" eaLnBrk="1" latinLnBrk="0" hangingPunct="1">
              <a:spcBef>
                <a:spcPts val="0"/>
              </a:spcBef>
              <a:spcAft>
                <a:spcPts val="0"/>
              </a:spcAft>
              <a:buClr>
                <a:srgbClr val="0588E8"/>
              </a:buClr>
              <a:buSzPct val="85000"/>
              <a:buFont typeface="Lucida Sans Unicode" pitchFamily="34" charset="0"/>
              <a:buNone/>
              <a:defRPr lang="en-US" sz="1520" kern="1200" baseline="0" dirty="0" smtClean="0">
                <a:solidFill>
                  <a:srgbClr val="808080"/>
                </a:solidFill>
                <a:latin typeface="Raleway Light" pitchFamily="2" charset="0"/>
                <a:ea typeface="Verdana" pitchFamily="34" charset="0"/>
                <a:cs typeface="Verdana" pitchFamily="34" charset="0"/>
              </a:defRPr>
            </a:lvl3pPr>
          </a:lstStyle>
          <a:p>
            <a:pPr marL="0" marR="0" lvl="0" indent="0" algn="l" defTabSz="1158259" rtl="0" eaLnBrk="1" fontAlgn="auto" latinLnBrk="0" hangingPunct="1">
              <a:lnSpc>
                <a:spcPct val="100000"/>
              </a:lnSpc>
              <a:spcBef>
                <a:spcPts val="0"/>
              </a:spcBef>
              <a:spcAft>
                <a:spcPts val="0"/>
              </a:spcAft>
              <a:buClr>
                <a:srgbClr val="0588E8"/>
              </a:buClr>
              <a:buSzPct val="85000"/>
              <a:buFont typeface="Lucida Sans Unicode" pitchFamily="34" charset="0"/>
              <a:buNone/>
              <a:tabLst/>
              <a:defRPr/>
            </a:pPr>
            <a:r>
              <a:rPr lang="en-US" dirty="0"/>
              <a:t>Presenter Name</a:t>
            </a:r>
            <a:br>
              <a:rPr lang="en-NL" dirty="0"/>
            </a:br>
            <a:r>
              <a:rPr lang="en-US" dirty="0"/>
              <a:t>Job Title</a:t>
            </a:r>
            <a:br>
              <a:rPr lang="en-NL" dirty="0"/>
            </a:br>
            <a:r>
              <a:rPr lang="en-NL" dirty="0"/>
              <a:t>DD/MM/YYYY</a:t>
            </a:r>
            <a:endParaRPr lang="en-US" dirty="0"/>
          </a:p>
        </p:txBody>
      </p:sp>
      <p:sp>
        <p:nvSpPr>
          <p:cNvPr id="6" name="TextBox 5">
            <a:extLst>
              <a:ext uri="{FF2B5EF4-FFF2-40B4-BE49-F238E27FC236}">
                <a16:creationId xmlns:a16="http://schemas.microsoft.com/office/drawing/2014/main" id="{32EFC91B-1271-0E7C-3DF6-6001E85488F6}"/>
              </a:ext>
            </a:extLst>
          </p:cNvPr>
          <p:cNvSpPr txBox="1"/>
          <p:nvPr userDrawn="1"/>
        </p:nvSpPr>
        <p:spPr>
          <a:xfrm>
            <a:off x="5535272" y="9431572"/>
            <a:ext cx="1822935" cy="326243"/>
          </a:xfrm>
          <a:prstGeom prst="rect">
            <a:avLst/>
          </a:prstGeom>
          <a:noFill/>
        </p:spPr>
        <p:txBody>
          <a:bodyPr wrap="none" rtlCol="0">
            <a:spAutoFit/>
          </a:bodyPr>
          <a:lstStyle/>
          <a:p>
            <a:pPr marL="0" marR="0" lvl="0" indent="0" algn="l" defTabSz="1158259" rtl="0" eaLnBrk="1" fontAlgn="auto" latinLnBrk="0" hangingPunct="1">
              <a:lnSpc>
                <a:spcPct val="100000"/>
              </a:lnSpc>
              <a:spcBef>
                <a:spcPts val="0"/>
              </a:spcBef>
              <a:spcAft>
                <a:spcPts val="0"/>
              </a:spcAft>
              <a:buClrTx/>
              <a:buSzTx/>
              <a:buFontTx/>
              <a:buNone/>
              <a:tabLst/>
              <a:defRPr/>
            </a:pPr>
            <a:r>
              <a:rPr lang="en-NL" sz="1520" dirty="0">
                <a:solidFill>
                  <a:schemeClr val="bg1"/>
                </a:solidFill>
                <a:latin typeface="Montserrat Medium" pitchFamily="2" charset="0"/>
              </a:rPr>
              <a:t>an atos business</a:t>
            </a:r>
            <a:endParaRPr lang="en-US" sz="1520" dirty="0">
              <a:solidFill>
                <a:schemeClr val="bg1"/>
              </a:solidFill>
              <a:latin typeface="Montserrat Medium" pitchFamily="2" charset="0"/>
            </a:endParaRPr>
          </a:p>
        </p:txBody>
      </p:sp>
    </p:spTree>
    <p:extLst>
      <p:ext uri="{BB962C8B-B14F-4D97-AF65-F5344CB8AC3E}">
        <p14:creationId xmlns:p14="http://schemas.microsoft.com/office/powerpoint/2010/main" val="64789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6816-C8D8-4D33-ADC6-A0DDE3C6E31E}"/>
              </a:ext>
            </a:extLst>
          </p:cNvPr>
          <p:cNvSpPr>
            <a:spLocks noGrp="1"/>
          </p:cNvSpPr>
          <p:nvPr>
            <p:ph type="title"/>
          </p:nvPr>
        </p:nvSpPr>
        <p:spPr bwMode="invGray">
          <a:xfrm>
            <a:off x="196433" y="735730"/>
            <a:ext cx="7120678" cy="428951"/>
          </a:xfrm>
          <a:prstGeom prst="rect">
            <a:avLst/>
          </a:prstGeom>
        </p:spPr>
        <p:txBody>
          <a:bodyPr anchor="t">
            <a:spAutoFit/>
          </a:bodyPr>
          <a:lstStyle>
            <a:lvl1pPr>
              <a:defRPr sz="2787">
                <a:solidFill>
                  <a:srgbClr val="000000"/>
                </a:solidFill>
                <a:latin typeface="Montserrat Bold" panose="00000800000000000000" pitchFamily="2" charset="0"/>
              </a:defRPr>
            </a:lvl1pPr>
          </a:lstStyle>
          <a:p>
            <a:r>
              <a:rPr lang="fr-FR"/>
              <a:t>Modifiez le style du titre</a:t>
            </a:r>
            <a:endParaRPr lang="en-US" dirty="0"/>
          </a:p>
        </p:txBody>
      </p:sp>
      <p:sp>
        <p:nvSpPr>
          <p:cNvPr id="5" name="Text Placeholder 4">
            <a:extLst>
              <a:ext uri="{FF2B5EF4-FFF2-40B4-BE49-F238E27FC236}">
                <a16:creationId xmlns:a16="http://schemas.microsoft.com/office/drawing/2014/main" id="{EA2E3C4D-A53B-49B6-90E2-150065B8751E}"/>
              </a:ext>
            </a:extLst>
          </p:cNvPr>
          <p:cNvSpPr>
            <a:spLocks noGrp="1"/>
          </p:cNvSpPr>
          <p:nvPr>
            <p:ph type="body" sz="quarter" idx="10"/>
          </p:nvPr>
        </p:nvSpPr>
        <p:spPr bwMode="invGray">
          <a:xfrm>
            <a:off x="196433" y="1295445"/>
            <a:ext cx="7120678" cy="404278"/>
          </a:xfrm>
          <a:prstGeom prst="rect">
            <a:avLst/>
          </a:prstGeom>
        </p:spPr>
        <p:txBody>
          <a:bodyPr>
            <a:spAutoFit/>
          </a:bodyPr>
          <a:lstStyle>
            <a:lvl1pPr marL="0" indent="0">
              <a:buNone/>
              <a:defRPr sz="2027">
                <a:solidFill>
                  <a:srgbClr val="000000"/>
                </a:solidFill>
                <a:latin typeface="Montserrat SemiBold" pitchFamily="2" charset="0"/>
              </a:defRPr>
            </a:lvl1pPr>
          </a:lstStyle>
          <a:p>
            <a:pPr lvl="0"/>
            <a:r>
              <a:rPr lang="fr-FR"/>
              <a:t>Cliquez pour modifier les styles du texte du masque</a:t>
            </a:r>
          </a:p>
        </p:txBody>
      </p:sp>
      <p:sp>
        <p:nvSpPr>
          <p:cNvPr id="11" name="Text Placeholder 5">
            <a:extLst>
              <a:ext uri="{FF2B5EF4-FFF2-40B4-BE49-F238E27FC236}">
                <a16:creationId xmlns:a16="http://schemas.microsoft.com/office/drawing/2014/main" id="{0F61FD8B-EBAC-431F-8905-95E0C7426B9E}"/>
              </a:ext>
            </a:extLst>
          </p:cNvPr>
          <p:cNvSpPr>
            <a:spLocks noGrp="1"/>
          </p:cNvSpPr>
          <p:nvPr>
            <p:ph type="body" sz="quarter" idx="11"/>
          </p:nvPr>
        </p:nvSpPr>
        <p:spPr>
          <a:xfrm>
            <a:off x="196434" y="2051742"/>
            <a:ext cx="3436681" cy="7229348"/>
          </a:xfrm>
          <a:prstGeom prst="rect">
            <a:avLst/>
          </a:prstGeom>
        </p:spPr>
        <p:txBody>
          <a:bodyPr vert="horz" lIns="91440" tIns="45720" rIns="91440" bIns="45720" rtlCol="0">
            <a:normAutofit/>
          </a:bodyPr>
          <a:lstStyle>
            <a:lvl1pPr>
              <a:defRPr lang="nl-NL" dirty="0"/>
            </a:lvl1pPr>
          </a:lstStyle>
          <a:p>
            <a:pPr lvl="0"/>
            <a:r>
              <a:rPr lang="fr-FR"/>
              <a:t>Cliquez pour modifier les styles du texte du masque</a:t>
            </a:r>
          </a:p>
        </p:txBody>
      </p:sp>
      <p:sp>
        <p:nvSpPr>
          <p:cNvPr id="13" name="Text Placeholder 5">
            <a:extLst>
              <a:ext uri="{FF2B5EF4-FFF2-40B4-BE49-F238E27FC236}">
                <a16:creationId xmlns:a16="http://schemas.microsoft.com/office/drawing/2014/main" id="{74A7F2C9-5B52-4373-9742-E65FC6C6DD35}"/>
              </a:ext>
            </a:extLst>
          </p:cNvPr>
          <p:cNvSpPr>
            <a:spLocks noGrp="1"/>
          </p:cNvSpPr>
          <p:nvPr>
            <p:ph type="body" sz="quarter" idx="13"/>
          </p:nvPr>
        </p:nvSpPr>
        <p:spPr>
          <a:xfrm>
            <a:off x="3880430" y="2051741"/>
            <a:ext cx="3436681" cy="7229348"/>
          </a:xfrm>
          <a:prstGeom prst="rect">
            <a:avLst/>
          </a:prstGeom>
        </p:spPr>
        <p:txBody>
          <a:bodyPr vert="horz" lIns="91440" tIns="45720" rIns="91440" bIns="45720" rtlCol="0">
            <a:normAutofit/>
          </a:bodyPr>
          <a:lstStyle>
            <a:lvl1pPr>
              <a:defRPr lang="nl-NL" dirty="0"/>
            </a:lvl1pPr>
          </a:lstStyle>
          <a:p>
            <a:pPr lvl="0"/>
            <a:r>
              <a:rPr lang="fr-FR"/>
              <a:t>Cliquez pour modifier les styles du texte du masque</a:t>
            </a:r>
          </a:p>
        </p:txBody>
      </p:sp>
    </p:spTree>
    <p:extLst>
      <p:ext uri="{BB962C8B-B14F-4D97-AF65-F5344CB8AC3E}">
        <p14:creationId xmlns:p14="http://schemas.microsoft.com/office/powerpoint/2010/main" val="220061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3" y="735730"/>
            <a:ext cx="7120678" cy="428951"/>
          </a:xfrm>
          <a:prstGeom prst="rect">
            <a:avLst/>
          </a:prstGeom>
        </p:spPr>
        <p:txBody>
          <a:bodyPr anchor="t">
            <a:spAutoFit/>
          </a:bodyPr>
          <a:lstStyle>
            <a:lvl1pPr>
              <a:defRPr sz="2787">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3" y="1295445"/>
            <a:ext cx="7120678" cy="404278"/>
          </a:xfrm>
          <a:prstGeom prst="rect">
            <a:avLst/>
          </a:prstGeom>
        </p:spPr>
        <p:txBody>
          <a:bodyPr>
            <a:spAutoFit/>
          </a:bodyPr>
          <a:lstStyle>
            <a:lvl1pPr marL="0" indent="0">
              <a:buNone/>
              <a:defRPr sz="2027">
                <a:solidFill>
                  <a:srgbClr val="000000"/>
                </a:solidFill>
                <a:latin typeface="Montserrat SemiBold" pitchFamily="2" charset="0"/>
              </a:defRPr>
            </a:lvl1pPr>
          </a:lstStyle>
          <a:p>
            <a:pPr lvl="0"/>
            <a:r>
              <a:rPr lang="fr-FR"/>
              <a:t>Cliquez pour modifier les styles du texte du masque</a:t>
            </a:r>
          </a:p>
        </p:txBody>
      </p:sp>
      <p:sp>
        <p:nvSpPr>
          <p:cNvPr id="10" name="Text Placeholder 5">
            <a:extLst>
              <a:ext uri="{FF2B5EF4-FFF2-40B4-BE49-F238E27FC236}">
                <a16:creationId xmlns:a16="http://schemas.microsoft.com/office/drawing/2014/main" id="{6673F966-8056-4DE2-B799-EF36BC12AE93}"/>
              </a:ext>
            </a:extLst>
          </p:cNvPr>
          <p:cNvSpPr>
            <a:spLocks noGrp="1"/>
          </p:cNvSpPr>
          <p:nvPr>
            <p:ph type="body" sz="quarter" idx="11"/>
          </p:nvPr>
        </p:nvSpPr>
        <p:spPr>
          <a:xfrm>
            <a:off x="196432" y="2051742"/>
            <a:ext cx="2232188" cy="7229348"/>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
        <p:nvSpPr>
          <p:cNvPr id="13" name="Text Placeholder 5">
            <a:extLst>
              <a:ext uri="{FF2B5EF4-FFF2-40B4-BE49-F238E27FC236}">
                <a16:creationId xmlns:a16="http://schemas.microsoft.com/office/drawing/2014/main" id="{DDD60F31-EC58-4827-AE70-2A037AD8A328}"/>
              </a:ext>
            </a:extLst>
          </p:cNvPr>
          <p:cNvSpPr>
            <a:spLocks noGrp="1"/>
          </p:cNvSpPr>
          <p:nvPr>
            <p:ph type="body" sz="quarter" idx="16"/>
          </p:nvPr>
        </p:nvSpPr>
        <p:spPr>
          <a:xfrm>
            <a:off x="2640678" y="2051742"/>
            <a:ext cx="2232188" cy="7229348"/>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
        <p:nvSpPr>
          <p:cNvPr id="18" name="Text Placeholder 5">
            <a:extLst>
              <a:ext uri="{FF2B5EF4-FFF2-40B4-BE49-F238E27FC236}">
                <a16:creationId xmlns:a16="http://schemas.microsoft.com/office/drawing/2014/main" id="{EF2B20C0-85C2-4DF4-A44F-BC3996D47AF6}"/>
              </a:ext>
            </a:extLst>
          </p:cNvPr>
          <p:cNvSpPr>
            <a:spLocks noGrp="1"/>
          </p:cNvSpPr>
          <p:nvPr>
            <p:ph type="body" sz="quarter" idx="17"/>
          </p:nvPr>
        </p:nvSpPr>
        <p:spPr>
          <a:xfrm>
            <a:off x="5084923" y="2051741"/>
            <a:ext cx="2232188" cy="7229348"/>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Tree>
    <p:extLst>
      <p:ext uri="{BB962C8B-B14F-4D97-AF65-F5344CB8AC3E}">
        <p14:creationId xmlns:p14="http://schemas.microsoft.com/office/powerpoint/2010/main" val="168563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 small imag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3" y="735730"/>
            <a:ext cx="4185648" cy="857799"/>
          </a:xfrm>
          <a:prstGeom prst="rect">
            <a:avLst/>
          </a:prstGeom>
        </p:spPr>
        <p:txBody>
          <a:bodyPr anchor="t">
            <a:spAutoFit/>
          </a:bodyPr>
          <a:lstStyle>
            <a:lvl1pPr>
              <a:defRPr sz="2787">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3" y="2035175"/>
            <a:ext cx="4185648" cy="716222"/>
          </a:xfrm>
          <a:prstGeom prst="rect">
            <a:avLst/>
          </a:prstGeom>
        </p:spPr>
        <p:txBody>
          <a:bodyPr>
            <a:spAutoFit/>
          </a:bodyPr>
          <a:lstStyle>
            <a:lvl1pPr marL="0" indent="0">
              <a:buNone/>
              <a:defRPr sz="2027">
                <a:solidFill>
                  <a:srgbClr val="000000"/>
                </a:solidFill>
                <a:latin typeface="Montserrat SemiBold" pitchFamily="2" charset="0"/>
              </a:defRPr>
            </a:lvl1pPr>
          </a:lstStyle>
          <a:p>
            <a:pPr lvl="0"/>
            <a:r>
              <a:rPr lang="fr-FR"/>
              <a:t>Cliquez pour modifier les styles du texte du masque</a:t>
            </a:r>
          </a:p>
        </p:txBody>
      </p:sp>
      <p:sp>
        <p:nvSpPr>
          <p:cNvPr id="6" name="Picture Placeholder 5">
            <a:extLst>
              <a:ext uri="{FF2B5EF4-FFF2-40B4-BE49-F238E27FC236}">
                <a16:creationId xmlns:a16="http://schemas.microsoft.com/office/drawing/2014/main" id="{37581D1D-5EAE-4A54-A05E-CABE73051D3B}"/>
              </a:ext>
            </a:extLst>
          </p:cNvPr>
          <p:cNvSpPr>
            <a:spLocks noGrp="1"/>
          </p:cNvSpPr>
          <p:nvPr>
            <p:ph type="pic" sz="quarter" idx="14" hasCustomPrompt="1"/>
          </p:nvPr>
        </p:nvSpPr>
        <p:spPr>
          <a:xfrm>
            <a:off x="4548011" y="735729"/>
            <a:ext cx="2768476" cy="8545359"/>
          </a:xfrm>
          <a:prstGeom prst="roundRect">
            <a:avLst>
              <a:gd name="adj" fmla="val 1612"/>
            </a:avLst>
          </a:prstGeom>
        </p:spPr>
        <p:txBody>
          <a:bodyPr anchor="ctr">
            <a:normAutofit/>
          </a:bodyPr>
          <a:lstStyle>
            <a:lvl1pPr marL="0" indent="0" algn="ctr">
              <a:buNone/>
              <a:defRPr sz="2027">
                <a:solidFill>
                  <a:srgbClr val="000000"/>
                </a:solidFill>
                <a:latin typeface="Montserrat" panose="00000500000000000000" pitchFamily="2" charset="0"/>
              </a:defRPr>
            </a:lvl1pPr>
          </a:lstStyle>
          <a:p>
            <a:r>
              <a:rPr lang="en-NL" dirty="0"/>
              <a:t>Click here to add an image</a:t>
            </a:r>
          </a:p>
          <a:p>
            <a:endParaRPr lang="en-NL" dirty="0"/>
          </a:p>
          <a:p>
            <a:endParaRPr lang="en-NL" dirty="0"/>
          </a:p>
        </p:txBody>
      </p:sp>
      <p:sp>
        <p:nvSpPr>
          <p:cNvPr id="9" name="Text Placeholder 5">
            <a:extLst>
              <a:ext uri="{FF2B5EF4-FFF2-40B4-BE49-F238E27FC236}">
                <a16:creationId xmlns:a16="http://schemas.microsoft.com/office/drawing/2014/main" id="{26BC8A62-F5B1-434F-9116-260E0EED5724}"/>
              </a:ext>
            </a:extLst>
          </p:cNvPr>
          <p:cNvSpPr>
            <a:spLocks noGrp="1"/>
          </p:cNvSpPr>
          <p:nvPr>
            <p:ph type="body" sz="quarter" idx="11"/>
          </p:nvPr>
        </p:nvSpPr>
        <p:spPr>
          <a:xfrm>
            <a:off x="196433" y="3100038"/>
            <a:ext cx="3520155" cy="6181051"/>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Tree>
    <p:extLst>
      <p:ext uri="{BB962C8B-B14F-4D97-AF65-F5344CB8AC3E}">
        <p14:creationId xmlns:p14="http://schemas.microsoft.com/office/powerpoint/2010/main" val="304492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 chart righ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3" y="735730"/>
            <a:ext cx="7120678" cy="428951"/>
          </a:xfrm>
          <a:prstGeom prst="rect">
            <a:avLst/>
          </a:prstGeom>
        </p:spPr>
        <p:txBody>
          <a:bodyPr anchor="t">
            <a:spAutoFit/>
          </a:bodyPr>
          <a:lstStyle>
            <a:lvl1pPr>
              <a:defRPr sz="2787">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3" y="1295445"/>
            <a:ext cx="7120678" cy="404278"/>
          </a:xfrm>
          <a:prstGeom prst="rect">
            <a:avLst/>
          </a:prstGeom>
        </p:spPr>
        <p:txBody>
          <a:bodyPr>
            <a:spAutoFit/>
          </a:bodyPr>
          <a:lstStyle>
            <a:lvl1pPr marL="0" indent="0">
              <a:buNone/>
              <a:defRPr sz="2027">
                <a:solidFill>
                  <a:srgbClr val="000000"/>
                </a:solidFill>
                <a:latin typeface="Montserrat SemiBold" pitchFamily="2" charset="0"/>
              </a:defRPr>
            </a:lvl1pPr>
          </a:lstStyle>
          <a:p>
            <a:pPr lvl="0"/>
            <a:r>
              <a:rPr lang="fr-FR"/>
              <a:t>Cliquez pour modifier les styles du texte du masque</a:t>
            </a:r>
          </a:p>
        </p:txBody>
      </p:sp>
      <p:sp>
        <p:nvSpPr>
          <p:cNvPr id="7" name="Chart Placeholder 6">
            <a:extLst>
              <a:ext uri="{FF2B5EF4-FFF2-40B4-BE49-F238E27FC236}">
                <a16:creationId xmlns:a16="http://schemas.microsoft.com/office/drawing/2014/main" id="{6C72E7BA-6D3C-4D6A-9EA0-061F3E9E8324}"/>
              </a:ext>
            </a:extLst>
          </p:cNvPr>
          <p:cNvSpPr>
            <a:spLocks noGrp="1"/>
          </p:cNvSpPr>
          <p:nvPr>
            <p:ph type="chart" sz="quarter" idx="15" hasCustomPrompt="1"/>
          </p:nvPr>
        </p:nvSpPr>
        <p:spPr>
          <a:xfrm>
            <a:off x="3361120" y="2052874"/>
            <a:ext cx="3955991" cy="7228531"/>
          </a:xfrm>
          <a:prstGeom prst="rect">
            <a:avLst/>
          </a:prstGeom>
        </p:spPr>
        <p:txBody>
          <a:bodyPr anchor="ctr">
            <a:normAutofit/>
          </a:bodyPr>
          <a:lstStyle>
            <a:lvl1pPr marL="0" indent="0" algn="ctr">
              <a:buNone/>
              <a:defRPr sz="2027">
                <a:solidFill>
                  <a:srgbClr val="000000"/>
                </a:solidFill>
                <a:latin typeface="Montserrat" panose="00000500000000000000" pitchFamily="2" charset="0"/>
              </a:defRPr>
            </a:lvl1pPr>
          </a:lstStyle>
          <a:p>
            <a:r>
              <a:rPr lang="en-NL" dirty="0"/>
              <a:t>Placeholder for chart</a:t>
            </a:r>
            <a:endParaRPr lang="nl-NL" dirty="0"/>
          </a:p>
        </p:txBody>
      </p:sp>
      <p:sp>
        <p:nvSpPr>
          <p:cNvPr id="8" name="Text Placeholder 5">
            <a:extLst>
              <a:ext uri="{FF2B5EF4-FFF2-40B4-BE49-F238E27FC236}">
                <a16:creationId xmlns:a16="http://schemas.microsoft.com/office/drawing/2014/main" id="{056049E1-8871-4DD9-80BA-F04283E24506}"/>
              </a:ext>
            </a:extLst>
          </p:cNvPr>
          <p:cNvSpPr>
            <a:spLocks noGrp="1"/>
          </p:cNvSpPr>
          <p:nvPr>
            <p:ph type="body" sz="quarter" idx="11"/>
          </p:nvPr>
        </p:nvSpPr>
        <p:spPr>
          <a:xfrm>
            <a:off x="196433" y="2051742"/>
            <a:ext cx="2919000" cy="7229348"/>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Tree>
    <p:extLst>
      <p:ext uri="{BB962C8B-B14F-4D97-AF65-F5344CB8AC3E}">
        <p14:creationId xmlns:p14="http://schemas.microsoft.com/office/powerpoint/2010/main" val="363004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 chart lef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2" y="735730"/>
            <a:ext cx="7120678" cy="428951"/>
          </a:xfrm>
          <a:prstGeom prst="rect">
            <a:avLst/>
          </a:prstGeom>
        </p:spPr>
        <p:txBody>
          <a:bodyPr anchor="t">
            <a:spAutoFit/>
          </a:bodyPr>
          <a:lstStyle>
            <a:lvl1pPr>
              <a:defRPr sz="2787">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2" y="1295445"/>
            <a:ext cx="7120678" cy="404278"/>
          </a:xfrm>
          <a:prstGeom prst="rect">
            <a:avLst/>
          </a:prstGeom>
        </p:spPr>
        <p:txBody>
          <a:bodyPr>
            <a:spAutoFit/>
          </a:bodyPr>
          <a:lstStyle>
            <a:lvl1pPr marL="0" indent="0">
              <a:buNone/>
              <a:defRPr sz="2027">
                <a:solidFill>
                  <a:srgbClr val="000000"/>
                </a:solidFill>
                <a:latin typeface="Montserrat SemiBold" pitchFamily="2" charset="0"/>
              </a:defRPr>
            </a:lvl1pPr>
          </a:lstStyle>
          <a:p>
            <a:pPr lvl="0"/>
            <a:r>
              <a:rPr lang="fr-FR"/>
              <a:t>Cliquez pour modifier les styles du texte du masque</a:t>
            </a:r>
          </a:p>
        </p:txBody>
      </p:sp>
      <p:sp>
        <p:nvSpPr>
          <p:cNvPr id="7" name="Chart Placeholder 6">
            <a:extLst>
              <a:ext uri="{FF2B5EF4-FFF2-40B4-BE49-F238E27FC236}">
                <a16:creationId xmlns:a16="http://schemas.microsoft.com/office/drawing/2014/main" id="{6C72E7BA-6D3C-4D6A-9EA0-061F3E9E8324}"/>
              </a:ext>
            </a:extLst>
          </p:cNvPr>
          <p:cNvSpPr>
            <a:spLocks noGrp="1"/>
          </p:cNvSpPr>
          <p:nvPr>
            <p:ph type="chart" sz="quarter" idx="15" hasCustomPrompt="1"/>
          </p:nvPr>
        </p:nvSpPr>
        <p:spPr>
          <a:xfrm>
            <a:off x="256911" y="2052874"/>
            <a:ext cx="3123356" cy="7228531"/>
          </a:xfrm>
          <a:prstGeom prst="rect">
            <a:avLst/>
          </a:prstGeom>
        </p:spPr>
        <p:txBody>
          <a:bodyPr anchor="ctr">
            <a:normAutofit/>
          </a:bodyPr>
          <a:lstStyle>
            <a:lvl1pPr marL="0" indent="0" algn="ctr">
              <a:buNone/>
              <a:defRPr sz="2027">
                <a:solidFill>
                  <a:srgbClr val="000000"/>
                </a:solidFill>
                <a:latin typeface="Montserrat" panose="00000500000000000000" pitchFamily="2" charset="0"/>
              </a:defRPr>
            </a:lvl1pPr>
          </a:lstStyle>
          <a:p>
            <a:r>
              <a:rPr lang="en-NL" dirty="0"/>
              <a:t>Placeholder for chart</a:t>
            </a:r>
            <a:endParaRPr lang="nl-NL" dirty="0"/>
          </a:p>
        </p:txBody>
      </p:sp>
      <p:sp>
        <p:nvSpPr>
          <p:cNvPr id="8" name="Text Placeholder 5">
            <a:extLst>
              <a:ext uri="{FF2B5EF4-FFF2-40B4-BE49-F238E27FC236}">
                <a16:creationId xmlns:a16="http://schemas.microsoft.com/office/drawing/2014/main" id="{DDA4C3D8-8F24-457D-A0D3-C853BE2888F2}"/>
              </a:ext>
            </a:extLst>
          </p:cNvPr>
          <p:cNvSpPr>
            <a:spLocks noGrp="1"/>
          </p:cNvSpPr>
          <p:nvPr>
            <p:ph type="body" sz="quarter" idx="11"/>
          </p:nvPr>
        </p:nvSpPr>
        <p:spPr>
          <a:xfrm>
            <a:off x="3837320" y="2052466"/>
            <a:ext cx="3479791" cy="7228531"/>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Tree>
    <p:extLst>
      <p:ext uri="{BB962C8B-B14F-4D97-AF65-F5344CB8AC3E}">
        <p14:creationId xmlns:p14="http://schemas.microsoft.com/office/powerpoint/2010/main" val="2115340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images + four text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3" y="735730"/>
            <a:ext cx="7120678" cy="428951"/>
          </a:xfrm>
          <a:prstGeom prst="rect">
            <a:avLst/>
          </a:prstGeom>
        </p:spPr>
        <p:txBody>
          <a:bodyPr anchor="t">
            <a:spAutoFit/>
          </a:bodyPr>
          <a:lstStyle>
            <a:lvl1pPr>
              <a:defRPr sz="2787">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3" y="1295445"/>
            <a:ext cx="7120678" cy="404278"/>
          </a:xfrm>
          <a:prstGeom prst="rect">
            <a:avLst/>
          </a:prstGeom>
        </p:spPr>
        <p:txBody>
          <a:bodyPr>
            <a:spAutoFit/>
          </a:bodyPr>
          <a:lstStyle>
            <a:lvl1pPr marL="0" indent="0">
              <a:buNone/>
              <a:defRPr sz="2027">
                <a:solidFill>
                  <a:srgbClr val="000000"/>
                </a:solidFill>
                <a:latin typeface="Montserrat SemiBold" pitchFamily="2" charset="0"/>
              </a:defRPr>
            </a:lvl1pPr>
          </a:lstStyle>
          <a:p>
            <a:pPr lvl="0"/>
            <a:r>
              <a:rPr lang="fr-FR"/>
              <a:t>Cliquez pour modifier les styles du texte du masque</a:t>
            </a:r>
          </a:p>
        </p:txBody>
      </p:sp>
      <p:sp>
        <p:nvSpPr>
          <p:cNvPr id="10" name="Picture Placeholder 5">
            <a:extLst>
              <a:ext uri="{FF2B5EF4-FFF2-40B4-BE49-F238E27FC236}">
                <a16:creationId xmlns:a16="http://schemas.microsoft.com/office/drawing/2014/main" id="{4DA07A1E-7E43-40F2-95A9-1DAE8473B2B8}"/>
              </a:ext>
            </a:extLst>
          </p:cNvPr>
          <p:cNvSpPr>
            <a:spLocks noGrp="1"/>
          </p:cNvSpPr>
          <p:nvPr>
            <p:ph type="pic" sz="quarter" idx="14" hasCustomPrompt="1"/>
          </p:nvPr>
        </p:nvSpPr>
        <p:spPr>
          <a:xfrm>
            <a:off x="256912" y="2229355"/>
            <a:ext cx="1283702" cy="3321287"/>
          </a:xfrm>
          <a:prstGeom prst="roundRect">
            <a:avLst>
              <a:gd name="adj" fmla="val 6780"/>
            </a:avLst>
          </a:prstGeom>
        </p:spPr>
        <p:txBody>
          <a:bodyPr anchor="ctr">
            <a:normAutofit/>
          </a:bodyPr>
          <a:lstStyle>
            <a:lvl1pPr marL="0" indent="0" algn="ctr">
              <a:buNone/>
              <a:defRPr sz="2027">
                <a:solidFill>
                  <a:srgbClr val="000000"/>
                </a:solidFill>
                <a:latin typeface="Montserrat" panose="00000500000000000000" pitchFamily="2" charset="0"/>
              </a:defRPr>
            </a:lvl1pPr>
          </a:lstStyle>
          <a:p>
            <a:r>
              <a:rPr lang="en-NL" dirty="0"/>
              <a:t>Click here to add an image</a:t>
            </a:r>
          </a:p>
          <a:p>
            <a:endParaRPr lang="en-NL" dirty="0"/>
          </a:p>
          <a:p>
            <a:endParaRPr lang="en-NL" dirty="0"/>
          </a:p>
        </p:txBody>
      </p:sp>
      <p:sp>
        <p:nvSpPr>
          <p:cNvPr id="20" name="Picture Placeholder 5">
            <a:extLst>
              <a:ext uri="{FF2B5EF4-FFF2-40B4-BE49-F238E27FC236}">
                <a16:creationId xmlns:a16="http://schemas.microsoft.com/office/drawing/2014/main" id="{BA3582E0-15F7-4939-B5EE-0DCB1F5EB669}"/>
              </a:ext>
            </a:extLst>
          </p:cNvPr>
          <p:cNvSpPr>
            <a:spLocks noGrp="1"/>
          </p:cNvSpPr>
          <p:nvPr>
            <p:ph type="pic" sz="quarter" idx="20" hasCustomPrompt="1"/>
          </p:nvPr>
        </p:nvSpPr>
        <p:spPr>
          <a:xfrm>
            <a:off x="3901689" y="2229355"/>
            <a:ext cx="1283702" cy="3321287"/>
          </a:xfrm>
          <a:prstGeom prst="roundRect">
            <a:avLst>
              <a:gd name="adj" fmla="val 6780"/>
            </a:avLst>
          </a:prstGeom>
        </p:spPr>
        <p:txBody>
          <a:bodyPr anchor="ctr">
            <a:normAutofit/>
          </a:bodyPr>
          <a:lstStyle>
            <a:lvl1pPr marL="0" indent="0" algn="ctr">
              <a:buNone/>
              <a:defRPr sz="2027">
                <a:solidFill>
                  <a:srgbClr val="000000"/>
                </a:solidFill>
                <a:latin typeface="Montserrat" panose="00000500000000000000" pitchFamily="2" charset="0"/>
              </a:defRPr>
            </a:lvl1pPr>
          </a:lstStyle>
          <a:p>
            <a:r>
              <a:rPr lang="en-NL" dirty="0"/>
              <a:t>Click here to add an image</a:t>
            </a:r>
          </a:p>
          <a:p>
            <a:endParaRPr lang="en-NL" dirty="0"/>
          </a:p>
          <a:p>
            <a:endParaRPr lang="en-NL" dirty="0"/>
          </a:p>
        </p:txBody>
      </p:sp>
      <p:sp>
        <p:nvSpPr>
          <p:cNvPr id="24" name="Picture Placeholder 5">
            <a:extLst>
              <a:ext uri="{FF2B5EF4-FFF2-40B4-BE49-F238E27FC236}">
                <a16:creationId xmlns:a16="http://schemas.microsoft.com/office/drawing/2014/main" id="{B75F2EC0-3A73-4ED4-A42B-B55C74D832F1}"/>
              </a:ext>
            </a:extLst>
          </p:cNvPr>
          <p:cNvSpPr>
            <a:spLocks noGrp="1"/>
          </p:cNvSpPr>
          <p:nvPr>
            <p:ph type="pic" sz="quarter" idx="22" hasCustomPrompt="1"/>
          </p:nvPr>
        </p:nvSpPr>
        <p:spPr>
          <a:xfrm>
            <a:off x="256912" y="5966280"/>
            <a:ext cx="1283702" cy="3321287"/>
          </a:xfrm>
          <a:prstGeom prst="roundRect">
            <a:avLst>
              <a:gd name="adj" fmla="val 6780"/>
            </a:avLst>
          </a:prstGeom>
        </p:spPr>
        <p:txBody>
          <a:bodyPr anchor="ctr">
            <a:normAutofit/>
          </a:bodyPr>
          <a:lstStyle>
            <a:lvl1pPr marL="0" indent="0" algn="ctr">
              <a:buNone/>
              <a:defRPr sz="2027">
                <a:solidFill>
                  <a:srgbClr val="000000"/>
                </a:solidFill>
                <a:latin typeface="Montserrat" panose="00000500000000000000" pitchFamily="2" charset="0"/>
              </a:defRPr>
            </a:lvl1pPr>
          </a:lstStyle>
          <a:p>
            <a:r>
              <a:rPr lang="en-NL" dirty="0"/>
              <a:t>Click here to add an image</a:t>
            </a:r>
          </a:p>
          <a:p>
            <a:endParaRPr lang="en-NL" dirty="0"/>
          </a:p>
          <a:p>
            <a:endParaRPr lang="en-NL" dirty="0"/>
          </a:p>
        </p:txBody>
      </p:sp>
      <p:sp>
        <p:nvSpPr>
          <p:cNvPr id="26" name="Picture Placeholder 5">
            <a:extLst>
              <a:ext uri="{FF2B5EF4-FFF2-40B4-BE49-F238E27FC236}">
                <a16:creationId xmlns:a16="http://schemas.microsoft.com/office/drawing/2014/main" id="{5AF3F779-9DC3-4AAF-AE3B-9FE0C5FA02B0}"/>
              </a:ext>
            </a:extLst>
          </p:cNvPr>
          <p:cNvSpPr>
            <a:spLocks noGrp="1"/>
          </p:cNvSpPr>
          <p:nvPr>
            <p:ph type="pic" sz="quarter" idx="24" hasCustomPrompt="1"/>
          </p:nvPr>
        </p:nvSpPr>
        <p:spPr>
          <a:xfrm>
            <a:off x="3901689" y="5966280"/>
            <a:ext cx="1283702" cy="3321287"/>
          </a:xfrm>
          <a:prstGeom prst="roundRect">
            <a:avLst>
              <a:gd name="adj" fmla="val 6780"/>
            </a:avLst>
          </a:prstGeom>
        </p:spPr>
        <p:txBody>
          <a:bodyPr anchor="ctr">
            <a:normAutofit/>
          </a:bodyPr>
          <a:lstStyle>
            <a:lvl1pPr marL="0" indent="0" algn="ctr">
              <a:buNone/>
              <a:defRPr sz="2027">
                <a:solidFill>
                  <a:srgbClr val="000000"/>
                </a:solidFill>
                <a:latin typeface="Montserrat" panose="00000500000000000000" pitchFamily="2" charset="0"/>
              </a:defRPr>
            </a:lvl1pPr>
          </a:lstStyle>
          <a:p>
            <a:r>
              <a:rPr lang="en-NL" dirty="0"/>
              <a:t>Click here to add an image</a:t>
            </a:r>
          </a:p>
          <a:p>
            <a:endParaRPr lang="en-NL" dirty="0"/>
          </a:p>
          <a:p>
            <a:endParaRPr lang="en-NL" dirty="0"/>
          </a:p>
        </p:txBody>
      </p:sp>
      <p:sp>
        <p:nvSpPr>
          <p:cNvPr id="14" name="Text Placeholder 4">
            <a:extLst>
              <a:ext uri="{FF2B5EF4-FFF2-40B4-BE49-F238E27FC236}">
                <a16:creationId xmlns:a16="http://schemas.microsoft.com/office/drawing/2014/main" id="{033AC978-A238-4386-8624-0CCD5A155122}"/>
              </a:ext>
            </a:extLst>
          </p:cNvPr>
          <p:cNvSpPr>
            <a:spLocks noGrp="1"/>
          </p:cNvSpPr>
          <p:nvPr>
            <p:ph type="body" sz="quarter" idx="38"/>
          </p:nvPr>
        </p:nvSpPr>
        <p:spPr bwMode="invGray">
          <a:xfrm>
            <a:off x="1739690" y="2229358"/>
            <a:ext cx="1942003" cy="3321286"/>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17" name="Text Placeholder 4">
            <a:extLst>
              <a:ext uri="{FF2B5EF4-FFF2-40B4-BE49-F238E27FC236}">
                <a16:creationId xmlns:a16="http://schemas.microsoft.com/office/drawing/2014/main" id="{47AFCE78-5C36-44C8-91C8-92D9BA8B2A07}"/>
              </a:ext>
            </a:extLst>
          </p:cNvPr>
          <p:cNvSpPr>
            <a:spLocks noGrp="1"/>
          </p:cNvSpPr>
          <p:nvPr>
            <p:ph type="body" sz="quarter" idx="39"/>
          </p:nvPr>
        </p:nvSpPr>
        <p:spPr bwMode="invGray">
          <a:xfrm>
            <a:off x="1739690" y="5966280"/>
            <a:ext cx="1942003" cy="3321286"/>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18" name="Text Placeholder 4">
            <a:extLst>
              <a:ext uri="{FF2B5EF4-FFF2-40B4-BE49-F238E27FC236}">
                <a16:creationId xmlns:a16="http://schemas.microsoft.com/office/drawing/2014/main" id="{B1908094-B0A8-4A77-A781-2F7092A350B6}"/>
              </a:ext>
            </a:extLst>
          </p:cNvPr>
          <p:cNvSpPr>
            <a:spLocks noGrp="1"/>
          </p:cNvSpPr>
          <p:nvPr>
            <p:ph type="body" sz="quarter" idx="40"/>
          </p:nvPr>
        </p:nvSpPr>
        <p:spPr bwMode="invGray">
          <a:xfrm>
            <a:off x="5375108" y="2229355"/>
            <a:ext cx="1942003" cy="3321287"/>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21" name="Text Placeholder 4">
            <a:extLst>
              <a:ext uri="{FF2B5EF4-FFF2-40B4-BE49-F238E27FC236}">
                <a16:creationId xmlns:a16="http://schemas.microsoft.com/office/drawing/2014/main" id="{FBDCD943-E55C-4177-BFF5-0964EED39798}"/>
              </a:ext>
            </a:extLst>
          </p:cNvPr>
          <p:cNvSpPr>
            <a:spLocks noGrp="1"/>
          </p:cNvSpPr>
          <p:nvPr>
            <p:ph type="body" sz="quarter" idx="41"/>
          </p:nvPr>
        </p:nvSpPr>
        <p:spPr bwMode="invGray">
          <a:xfrm>
            <a:off x="5375108" y="5966280"/>
            <a:ext cx="1942003" cy="3321286"/>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2705389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highlight blocks + four text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2" y="735730"/>
            <a:ext cx="7120678" cy="428951"/>
          </a:xfrm>
          <a:prstGeom prst="rect">
            <a:avLst/>
          </a:prstGeom>
        </p:spPr>
        <p:txBody>
          <a:bodyPr anchor="t">
            <a:spAutoFit/>
          </a:bodyPr>
          <a:lstStyle>
            <a:lvl1pPr>
              <a:defRPr sz="2787">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2" y="1295445"/>
            <a:ext cx="7120678" cy="404278"/>
          </a:xfrm>
          <a:prstGeom prst="rect">
            <a:avLst/>
          </a:prstGeom>
        </p:spPr>
        <p:txBody>
          <a:bodyPr>
            <a:spAutoFit/>
          </a:bodyPr>
          <a:lstStyle>
            <a:lvl1pPr marL="0" indent="0">
              <a:buNone/>
              <a:defRPr sz="2027">
                <a:solidFill>
                  <a:srgbClr val="2D2D2D"/>
                </a:solidFill>
                <a:latin typeface="Montserrat SemiBold" pitchFamily="2" charset="0"/>
              </a:defRPr>
            </a:lvl1pPr>
          </a:lstStyle>
          <a:p>
            <a:pPr lvl="0"/>
            <a:r>
              <a:rPr lang="fr-FR"/>
              <a:t>Cliquez pour modifier les styles du texte du masque</a:t>
            </a:r>
          </a:p>
        </p:txBody>
      </p:sp>
      <p:sp>
        <p:nvSpPr>
          <p:cNvPr id="14" name="Rectangle: Rounded Corners 13">
            <a:extLst>
              <a:ext uri="{FF2B5EF4-FFF2-40B4-BE49-F238E27FC236}">
                <a16:creationId xmlns:a16="http://schemas.microsoft.com/office/drawing/2014/main" id="{E3CA8B58-D28A-433A-8884-CEC98561B5DF}"/>
              </a:ext>
            </a:extLst>
          </p:cNvPr>
          <p:cNvSpPr/>
          <p:nvPr userDrawn="1"/>
        </p:nvSpPr>
        <p:spPr>
          <a:xfrm>
            <a:off x="262144" y="2229358"/>
            <a:ext cx="1283702" cy="3321286"/>
          </a:xfrm>
          <a:prstGeom prst="roundRect">
            <a:avLst>
              <a:gd name="adj" fmla="val 5789"/>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p>
        </p:txBody>
      </p:sp>
      <p:sp>
        <p:nvSpPr>
          <p:cNvPr id="17" name="Rectangle: Rounded Corners 16">
            <a:extLst>
              <a:ext uri="{FF2B5EF4-FFF2-40B4-BE49-F238E27FC236}">
                <a16:creationId xmlns:a16="http://schemas.microsoft.com/office/drawing/2014/main" id="{F759717C-E81C-4C70-9235-FF3D6ED69F8A}"/>
              </a:ext>
            </a:extLst>
          </p:cNvPr>
          <p:cNvSpPr/>
          <p:nvPr userDrawn="1"/>
        </p:nvSpPr>
        <p:spPr>
          <a:xfrm>
            <a:off x="262144" y="5973037"/>
            <a:ext cx="1283702" cy="3321286"/>
          </a:xfrm>
          <a:prstGeom prst="roundRect">
            <a:avLst>
              <a:gd name="adj" fmla="val 5789"/>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p>
        </p:txBody>
      </p:sp>
      <p:sp>
        <p:nvSpPr>
          <p:cNvPr id="18" name="Text Placeholder 4">
            <a:extLst>
              <a:ext uri="{FF2B5EF4-FFF2-40B4-BE49-F238E27FC236}">
                <a16:creationId xmlns:a16="http://schemas.microsoft.com/office/drawing/2014/main" id="{074D446E-B224-472C-980C-5E05C0359A01}"/>
              </a:ext>
            </a:extLst>
          </p:cNvPr>
          <p:cNvSpPr>
            <a:spLocks noGrp="1"/>
          </p:cNvSpPr>
          <p:nvPr>
            <p:ph type="body" sz="quarter" idx="34"/>
          </p:nvPr>
        </p:nvSpPr>
        <p:spPr bwMode="invGray">
          <a:xfrm>
            <a:off x="383053" y="2542783"/>
            <a:ext cx="1041884" cy="2689384"/>
          </a:xfrm>
          <a:prstGeom prst="rect">
            <a:avLst/>
          </a:prstGeom>
        </p:spPr>
        <p:txBody>
          <a:bodyPr>
            <a:normAutofit/>
          </a:bodyPr>
          <a:lstStyle>
            <a:lvl1pPr marL="0" indent="0">
              <a:buNone/>
              <a:defRPr sz="1774">
                <a:solidFill>
                  <a:schemeClr val="bg1"/>
                </a:solidFill>
                <a:latin typeface="Montserrat Regular" panose="00000500000000000000" pitchFamily="2" charset="0"/>
              </a:defRPr>
            </a:lvl1pPr>
          </a:lstStyle>
          <a:p>
            <a:pPr lvl="0"/>
            <a:r>
              <a:rPr lang="fr-FR"/>
              <a:t>Cliquez pour modifier les styles du texte du masque</a:t>
            </a:r>
          </a:p>
        </p:txBody>
      </p:sp>
      <p:sp>
        <p:nvSpPr>
          <p:cNvPr id="21" name="Text Placeholder 4">
            <a:extLst>
              <a:ext uri="{FF2B5EF4-FFF2-40B4-BE49-F238E27FC236}">
                <a16:creationId xmlns:a16="http://schemas.microsoft.com/office/drawing/2014/main" id="{74E93D42-A67E-465A-839D-8F565E7FAE97}"/>
              </a:ext>
            </a:extLst>
          </p:cNvPr>
          <p:cNvSpPr>
            <a:spLocks noGrp="1"/>
          </p:cNvSpPr>
          <p:nvPr>
            <p:ph type="body" sz="quarter" idx="36"/>
          </p:nvPr>
        </p:nvSpPr>
        <p:spPr bwMode="invGray">
          <a:xfrm>
            <a:off x="383053" y="6288985"/>
            <a:ext cx="1041884" cy="2689384"/>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27" name="Rectangle: Rounded Corners 26">
            <a:extLst>
              <a:ext uri="{FF2B5EF4-FFF2-40B4-BE49-F238E27FC236}">
                <a16:creationId xmlns:a16="http://schemas.microsoft.com/office/drawing/2014/main" id="{1047352F-5E4B-4E67-95C0-019B5ECC2AB2}"/>
              </a:ext>
            </a:extLst>
          </p:cNvPr>
          <p:cNvSpPr/>
          <p:nvPr userDrawn="1"/>
        </p:nvSpPr>
        <p:spPr>
          <a:xfrm>
            <a:off x="3898698" y="2229358"/>
            <a:ext cx="1283702" cy="3321286"/>
          </a:xfrm>
          <a:prstGeom prst="roundRect">
            <a:avLst>
              <a:gd name="adj" fmla="val 5789"/>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p>
        </p:txBody>
      </p:sp>
      <p:sp>
        <p:nvSpPr>
          <p:cNvPr id="28" name="Rectangle: Rounded Corners 27">
            <a:extLst>
              <a:ext uri="{FF2B5EF4-FFF2-40B4-BE49-F238E27FC236}">
                <a16:creationId xmlns:a16="http://schemas.microsoft.com/office/drawing/2014/main" id="{998C8F63-546B-4516-BC2C-7FFA8AFABDB8}"/>
              </a:ext>
            </a:extLst>
          </p:cNvPr>
          <p:cNvSpPr/>
          <p:nvPr userDrawn="1"/>
        </p:nvSpPr>
        <p:spPr>
          <a:xfrm>
            <a:off x="3898697" y="5973036"/>
            <a:ext cx="1283702" cy="3321286"/>
          </a:xfrm>
          <a:prstGeom prst="roundRect">
            <a:avLst>
              <a:gd name="adj" fmla="val 5789"/>
            </a:avLst>
          </a:prstGeom>
          <a:solidFill>
            <a:srgbClr val="00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p>
        </p:txBody>
      </p:sp>
      <p:sp>
        <p:nvSpPr>
          <p:cNvPr id="29" name="Text Placeholder 4">
            <a:extLst>
              <a:ext uri="{FF2B5EF4-FFF2-40B4-BE49-F238E27FC236}">
                <a16:creationId xmlns:a16="http://schemas.microsoft.com/office/drawing/2014/main" id="{B0E0D8AF-49E6-49E0-9F50-362332B8B924}"/>
              </a:ext>
            </a:extLst>
          </p:cNvPr>
          <p:cNvSpPr>
            <a:spLocks noGrp="1"/>
          </p:cNvSpPr>
          <p:nvPr>
            <p:ph type="body" sz="quarter" idx="35"/>
          </p:nvPr>
        </p:nvSpPr>
        <p:spPr bwMode="invGray">
          <a:xfrm>
            <a:off x="4019607" y="2542783"/>
            <a:ext cx="1041884" cy="2689384"/>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30" name="Text Placeholder 4">
            <a:extLst>
              <a:ext uri="{FF2B5EF4-FFF2-40B4-BE49-F238E27FC236}">
                <a16:creationId xmlns:a16="http://schemas.microsoft.com/office/drawing/2014/main" id="{73A7A69C-7DE5-4E67-A136-A50A826334EF}"/>
              </a:ext>
            </a:extLst>
          </p:cNvPr>
          <p:cNvSpPr>
            <a:spLocks noGrp="1"/>
          </p:cNvSpPr>
          <p:nvPr>
            <p:ph type="body" sz="quarter" idx="37"/>
          </p:nvPr>
        </p:nvSpPr>
        <p:spPr bwMode="invGray">
          <a:xfrm>
            <a:off x="4019607" y="6288985"/>
            <a:ext cx="1041884" cy="2689384"/>
          </a:xfrm>
          <a:prstGeom prst="rect">
            <a:avLst/>
          </a:prstGeom>
        </p:spPr>
        <p:txBody>
          <a:bodyPr>
            <a:normAutofit/>
          </a:bodyPr>
          <a:lstStyle>
            <a:lvl1pPr marL="0" indent="0">
              <a:buNone/>
              <a:defRPr sz="1774">
                <a:solidFill>
                  <a:schemeClr val="bg1"/>
                </a:solidFill>
                <a:latin typeface="Montserrat Regular" panose="00000500000000000000" pitchFamily="2" charset="0"/>
              </a:defRPr>
            </a:lvl1pPr>
          </a:lstStyle>
          <a:p>
            <a:pPr lvl="0"/>
            <a:r>
              <a:rPr lang="fr-FR"/>
              <a:t>Cliquez pour modifier les styles du texte du masque</a:t>
            </a:r>
          </a:p>
        </p:txBody>
      </p:sp>
      <p:sp>
        <p:nvSpPr>
          <p:cNvPr id="31" name="Text Placeholder 4">
            <a:extLst>
              <a:ext uri="{FF2B5EF4-FFF2-40B4-BE49-F238E27FC236}">
                <a16:creationId xmlns:a16="http://schemas.microsoft.com/office/drawing/2014/main" id="{40198DF7-CEAE-47CF-94B7-60626AC3CAA4}"/>
              </a:ext>
            </a:extLst>
          </p:cNvPr>
          <p:cNvSpPr>
            <a:spLocks noGrp="1"/>
          </p:cNvSpPr>
          <p:nvPr>
            <p:ph type="body" sz="quarter" idx="38"/>
          </p:nvPr>
        </p:nvSpPr>
        <p:spPr bwMode="invGray">
          <a:xfrm>
            <a:off x="1726494" y="2229358"/>
            <a:ext cx="1942003" cy="3321286"/>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32" name="Text Placeholder 4">
            <a:extLst>
              <a:ext uri="{FF2B5EF4-FFF2-40B4-BE49-F238E27FC236}">
                <a16:creationId xmlns:a16="http://schemas.microsoft.com/office/drawing/2014/main" id="{2E71C253-CB2E-4933-98E4-5EE04CF92642}"/>
              </a:ext>
            </a:extLst>
          </p:cNvPr>
          <p:cNvSpPr>
            <a:spLocks noGrp="1"/>
          </p:cNvSpPr>
          <p:nvPr>
            <p:ph type="body" sz="quarter" idx="39"/>
          </p:nvPr>
        </p:nvSpPr>
        <p:spPr bwMode="invGray">
          <a:xfrm>
            <a:off x="1726494" y="5966282"/>
            <a:ext cx="1942003" cy="3321286"/>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33" name="Text Placeholder 4">
            <a:extLst>
              <a:ext uri="{FF2B5EF4-FFF2-40B4-BE49-F238E27FC236}">
                <a16:creationId xmlns:a16="http://schemas.microsoft.com/office/drawing/2014/main" id="{43C3C0BE-76A9-4AEB-B881-463AEFD97AD2}"/>
              </a:ext>
            </a:extLst>
          </p:cNvPr>
          <p:cNvSpPr>
            <a:spLocks noGrp="1"/>
          </p:cNvSpPr>
          <p:nvPr>
            <p:ph type="body" sz="quarter" idx="40"/>
          </p:nvPr>
        </p:nvSpPr>
        <p:spPr bwMode="invGray">
          <a:xfrm>
            <a:off x="5375107" y="2229358"/>
            <a:ext cx="1942003" cy="3321286"/>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34" name="Text Placeholder 4">
            <a:extLst>
              <a:ext uri="{FF2B5EF4-FFF2-40B4-BE49-F238E27FC236}">
                <a16:creationId xmlns:a16="http://schemas.microsoft.com/office/drawing/2014/main" id="{0848F375-61FF-4AC2-BA7D-635E975C5F95}"/>
              </a:ext>
            </a:extLst>
          </p:cNvPr>
          <p:cNvSpPr>
            <a:spLocks noGrp="1"/>
          </p:cNvSpPr>
          <p:nvPr>
            <p:ph type="body" sz="quarter" idx="41"/>
          </p:nvPr>
        </p:nvSpPr>
        <p:spPr bwMode="invGray">
          <a:xfrm>
            <a:off x="5375107" y="5966280"/>
            <a:ext cx="1942003" cy="3321286"/>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225744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highlight blocks centered + four text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2" y="735730"/>
            <a:ext cx="7120678" cy="428951"/>
          </a:xfrm>
          <a:prstGeom prst="rect">
            <a:avLst/>
          </a:prstGeom>
        </p:spPr>
        <p:txBody>
          <a:bodyPr anchor="t">
            <a:spAutoFit/>
          </a:bodyPr>
          <a:lstStyle>
            <a:lvl1pPr>
              <a:defRPr sz="2787">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2" y="1295445"/>
            <a:ext cx="7120678" cy="404278"/>
          </a:xfrm>
          <a:prstGeom prst="rect">
            <a:avLst/>
          </a:prstGeom>
        </p:spPr>
        <p:txBody>
          <a:bodyPr>
            <a:spAutoFit/>
          </a:bodyPr>
          <a:lstStyle>
            <a:lvl1pPr marL="0" indent="0">
              <a:buNone/>
              <a:defRPr sz="2027">
                <a:solidFill>
                  <a:srgbClr val="2D2D2D"/>
                </a:solidFill>
                <a:latin typeface="Montserrat SemiBold" pitchFamily="2" charset="0"/>
              </a:defRPr>
            </a:lvl1pPr>
          </a:lstStyle>
          <a:p>
            <a:pPr lvl="0"/>
            <a:r>
              <a:rPr lang="fr-FR"/>
              <a:t>Cliquez pour modifier les styles du texte du masque</a:t>
            </a:r>
          </a:p>
        </p:txBody>
      </p:sp>
      <p:sp>
        <p:nvSpPr>
          <p:cNvPr id="14" name="Rectangle: Rounded Corners 13">
            <a:extLst>
              <a:ext uri="{FF2B5EF4-FFF2-40B4-BE49-F238E27FC236}">
                <a16:creationId xmlns:a16="http://schemas.microsoft.com/office/drawing/2014/main" id="{E3CA8B58-D28A-433A-8884-CEC98561B5DF}"/>
              </a:ext>
            </a:extLst>
          </p:cNvPr>
          <p:cNvSpPr/>
          <p:nvPr userDrawn="1"/>
        </p:nvSpPr>
        <p:spPr>
          <a:xfrm>
            <a:off x="2399285" y="2229358"/>
            <a:ext cx="1283702" cy="3321286"/>
          </a:xfrm>
          <a:prstGeom prst="roundRect">
            <a:avLst>
              <a:gd name="adj" fmla="val 5789"/>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p>
        </p:txBody>
      </p:sp>
      <p:sp>
        <p:nvSpPr>
          <p:cNvPr id="17" name="Rectangle: Rounded Corners 16">
            <a:extLst>
              <a:ext uri="{FF2B5EF4-FFF2-40B4-BE49-F238E27FC236}">
                <a16:creationId xmlns:a16="http://schemas.microsoft.com/office/drawing/2014/main" id="{F759717C-E81C-4C70-9235-FF3D6ED69F8A}"/>
              </a:ext>
            </a:extLst>
          </p:cNvPr>
          <p:cNvSpPr/>
          <p:nvPr userDrawn="1"/>
        </p:nvSpPr>
        <p:spPr>
          <a:xfrm>
            <a:off x="2376714" y="5997863"/>
            <a:ext cx="1283702" cy="3321286"/>
          </a:xfrm>
          <a:prstGeom prst="roundRect">
            <a:avLst>
              <a:gd name="adj" fmla="val 5789"/>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p>
        </p:txBody>
      </p:sp>
      <p:sp>
        <p:nvSpPr>
          <p:cNvPr id="18" name="Text Placeholder 4">
            <a:extLst>
              <a:ext uri="{FF2B5EF4-FFF2-40B4-BE49-F238E27FC236}">
                <a16:creationId xmlns:a16="http://schemas.microsoft.com/office/drawing/2014/main" id="{074D446E-B224-472C-980C-5E05C0359A01}"/>
              </a:ext>
            </a:extLst>
          </p:cNvPr>
          <p:cNvSpPr>
            <a:spLocks noGrp="1"/>
          </p:cNvSpPr>
          <p:nvPr>
            <p:ph type="body" sz="quarter" idx="34"/>
          </p:nvPr>
        </p:nvSpPr>
        <p:spPr bwMode="invGray">
          <a:xfrm>
            <a:off x="2520194" y="2542783"/>
            <a:ext cx="1041884" cy="2689384"/>
          </a:xfrm>
          <a:prstGeom prst="rect">
            <a:avLst/>
          </a:prstGeom>
        </p:spPr>
        <p:txBody>
          <a:bodyPr>
            <a:normAutofit/>
          </a:bodyPr>
          <a:lstStyle>
            <a:lvl1pPr marL="0" indent="0">
              <a:buNone/>
              <a:defRPr sz="1774">
                <a:solidFill>
                  <a:schemeClr val="bg1"/>
                </a:solidFill>
                <a:latin typeface="Montserrat Regular" panose="00000500000000000000" pitchFamily="2" charset="0"/>
              </a:defRPr>
            </a:lvl1pPr>
          </a:lstStyle>
          <a:p>
            <a:pPr lvl="0"/>
            <a:r>
              <a:rPr lang="fr-FR"/>
              <a:t>Cliquez pour modifier les styles du texte du masque</a:t>
            </a:r>
          </a:p>
        </p:txBody>
      </p:sp>
      <p:sp>
        <p:nvSpPr>
          <p:cNvPr id="21" name="Text Placeholder 4">
            <a:extLst>
              <a:ext uri="{FF2B5EF4-FFF2-40B4-BE49-F238E27FC236}">
                <a16:creationId xmlns:a16="http://schemas.microsoft.com/office/drawing/2014/main" id="{74E93D42-A67E-465A-839D-8F565E7FAE97}"/>
              </a:ext>
            </a:extLst>
          </p:cNvPr>
          <p:cNvSpPr>
            <a:spLocks noGrp="1"/>
          </p:cNvSpPr>
          <p:nvPr>
            <p:ph type="body" sz="quarter" idx="36"/>
          </p:nvPr>
        </p:nvSpPr>
        <p:spPr bwMode="invGray">
          <a:xfrm>
            <a:off x="2520194" y="6313811"/>
            <a:ext cx="1041884" cy="2689384"/>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27" name="Rectangle: Rounded Corners 26">
            <a:extLst>
              <a:ext uri="{FF2B5EF4-FFF2-40B4-BE49-F238E27FC236}">
                <a16:creationId xmlns:a16="http://schemas.microsoft.com/office/drawing/2014/main" id="{1047352F-5E4B-4E67-95C0-019B5ECC2AB2}"/>
              </a:ext>
            </a:extLst>
          </p:cNvPr>
          <p:cNvSpPr/>
          <p:nvPr userDrawn="1"/>
        </p:nvSpPr>
        <p:spPr>
          <a:xfrm>
            <a:off x="3853125" y="2229358"/>
            <a:ext cx="1283702" cy="3321286"/>
          </a:xfrm>
          <a:prstGeom prst="roundRect">
            <a:avLst>
              <a:gd name="adj" fmla="val 5789"/>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p>
        </p:txBody>
      </p:sp>
      <p:sp>
        <p:nvSpPr>
          <p:cNvPr id="28" name="Rectangle: Rounded Corners 27">
            <a:extLst>
              <a:ext uri="{FF2B5EF4-FFF2-40B4-BE49-F238E27FC236}">
                <a16:creationId xmlns:a16="http://schemas.microsoft.com/office/drawing/2014/main" id="{998C8F63-546B-4516-BC2C-7FFA8AFABDB8}"/>
              </a:ext>
            </a:extLst>
          </p:cNvPr>
          <p:cNvSpPr/>
          <p:nvPr userDrawn="1"/>
        </p:nvSpPr>
        <p:spPr>
          <a:xfrm>
            <a:off x="3853125" y="5973036"/>
            <a:ext cx="1283702" cy="3321286"/>
          </a:xfrm>
          <a:prstGeom prst="roundRect">
            <a:avLst>
              <a:gd name="adj" fmla="val 5789"/>
            </a:avLst>
          </a:prstGeom>
          <a:solidFill>
            <a:srgbClr val="00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p>
        </p:txBody>
      </p:sp>
      <p:sp>
        <p:nvSpPr>
          <p:cNvPr id="29" name="Text Placeholder 4">
            <a:extLst>
              <a:ext uri="{FF2B5EF4-FFF2-40B4-BE49-F238E27FC236}">
                <a16:creationId xmlns:a16="http://schemas.microsoft.com/office/drawing/2014/main" id="{B0E0D8AF-49E6-49E0-9F50-362332B8B924}"/>
              </a:ext>
            </a:extLst>
          </p:cNvPr>
          <p:cNvSpPr>
            <a:spLocks noGrp="1"/>
          </p:cNvSpPr>
          <p:nvPr>
            <p:ph type="body" sz="quarter" idx="35"/>
          </p:nvPr>
        </p:nvSpPr>
        <p:spPr bwMode="invGray">
          <a:xfrm>
            <a:off x="3974034" y="2542783"/>
            <a:ext cx="1041884" cy="2689384"/>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30" name="Text Placeholder 4">
            <a:extLst>
              <a:ext uri="{FF2B5EF4-FFF2-40B4-BE49-F238E27FC236}">
                <a16:creationId xmlns:a16="http://schemas.microsoft.com/office/drawing/2014/main" id="{73A7A69C-7DE5-4E67-A136-A50A826334EF}"/>
              </a:ext>
            </a:extLst>
          </p:cNvPr>
          <p:cNvSpPr>
            <a:spLocks noGrp="1"/>
          </p:cNvSpPr>
          <p:nvPr>
            <p:ph type="body" sz="quarter" idx="37"/>
          </p:nvPr>
        </p:nvSpPr>
        <p:spPr bwMode="invGray">
          <a:xfrm>
            <a:off x="3974034" y="6288985"/>
            <a:ext cx="1041884" cy="2689384"/>
          </a:xfrm>
          <a:prstGeom prst="rect">
            <a:avLst/>
          </a:prstGeom>
        </p:spPr>
        <p:txBody>
          <a:bodyPr>
            <a:normAutofit/>
          </a:bodyPr>
          <a:lstStyle>
            <a:lvl1pPr marL="0" indent="0">
              <a:buNone/>
              <a:defRPr sz="1774">
                <a:solidFill>
                  <a:schemeClr val="bg1"/>
                </a:solidFill>
                <a:latin typeface="Montserrat Regular" panose="00000500000000000000" pitchFamily="2" charset="0"/>
              </a:defRPr>
            </a:lvl1pPr>
          </a:lstStyle>
          <a:p>
            <a:pPr lvl="0"/>
            <a:r>
              <a:rPr lang="fr-FR"/>
              <a:t>Cliquez pour modifier les styles du texte du masque</a:t>
            </a:r>
          </a:p>
        </p:txBody>
      </p:sp>
      <p:sp>
        <p:nvSpPr>
          <p:cNvPr id="31" name="Text Placeholder 4">
            <a:extLst>
              <a:ext uri="{FF2B5EF4-FFF2-40B4-BE49-F238E27FC236}">
                <a16:creationId xmlns:a16="http://schemas.microsoft.com/office/drawing/2014/main" id="{40198DF7-CEAE-47CF-94B7-60626AC3CAA4}"/>
              </a:ext>
            </a:extLst>
          </p:cNvPr>
          <p:cNvSpPr>
            <a:spLocks noGrp="1"/>
          </p:cNvSpPr>
          <p:nvPr>
            <p:ph type="body" sz="quarter" idx="38"/>
          </p:nvPr>
        </p:nvSpPr>
        <p:spPr bwMode="invGray">
          <a:xfrm>
            <a:off x="196432" y="2229358"/>
            <a:ext cx="1942003" cy="3321286"/>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32" name="Text Placeholder 4">
            <a:extLst>
              <a:ext uri="{FF2B5EF4-FFF2-40B4-BE49-F238E27FC236}">
                <a16:creationId xmlns:a16="http://schemas.microsoft.com/office/drawing/2014/main" id="{2E71C253-CB2E-4933-98E4-5EE04CF92642}"/>
              </a:ext>
            </a:extLst>
          </p:cNvPr>
          <p:cNvSpPr>
            <a:spLocks noGrp="1"/>
          </p:cNvSpPr>
          <p:nvPr>
            <p:ph type="body" sz="quarter" idx="39"/>
          </p:nvPr>
        </p:nvSpPr>
        <p:spPr bwMode="invGray">
          <a:xfrm>
            <a:off x="196432" y="5997863"/>
            <a:ext cx="1942003" cy="3321286"/>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33" name="Text Placeholder 4">
            <a:extLst>
              <a:ext uri="{FF2B5EF4-FFF2-40B4-BE49-F238E27FC236}">
                <a16:creationId xmlns:a16="http://schemas.microsoft.com/office/drawing/2014/main" id="{43C3C0BE-76A9-4AEB-B881-463AEFD97AD2}"/>
              </a:ext>
            </a:extLst>
          </p:cNvPr>
          <p:cNvSpPr>
            <a:spLocks noGrp="1"/>
          </p:cNvSpPr>
          <p:nvPr>
            <p:ph type="body" sz="quarter" idx="40"/>
          </p:nvPr>
        </p:nvSpPr>
        <p:spPr bwMode="invGray">
          <a:xfrm>
            <a:off x="5375107" y="2229358"/>
            <a:ext cx="1942003" cy="3321286"/>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
        <p:nvSpPr>
          <p:cNvPr id="34" name="Text Placeholder 4">
            <a:extLst>
              <a:ext uri="{FF2B5EF4-FFF2-40B4-BE49-F238E27FC236}">
                <a16:creationId xmlns:a16="http://schemas.microsoft.com/office/drawing/2014/main" id="{0848F375-61FF-4AC2-BA7D-635E975C5F95}"/>
              </a:ext>
            </a:extLst>
          </p:cNvPr>
          <p:cNvSpPr>
            <a:spLocks noGrp="1"/>
          </p:cNvSpPr>
          <p:nvPr>
            <p:ph type="body" sz="quarter" idx="41"/>
          </p:nvPr>
        </p:nvSpPr>
        <p:spPr bwMode="invGray">
          <a:xfrm>
            <a:off x="5375107" y="5966280"/>
            <a:ext cx="1942003" cy="3321286"/>
          </a:xfrm>
          <a:prstGeom prst="rect">
            <a:avLst/>
          </a:prstGeom>
        </p:spPr>
        <p:txBody>
          <a:bodyPr>
            <a:normAutofit/>
          </a:bodyPr>
          <a:lstStyle>
            <a:lvl1pPr marL="0" indent="0">
              <a:buNone/>
              <a:defRPr sz="1774">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301630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blocks with title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3" y="735730"/>
            <a:ext cx="7120678" cy="428951"/>
          </a:xfrm>
          <a:prstGeom prst="rect">
            <a:avLst/>
          </a:prstGeom>
        </p:spPr>
        <p:txBody>
          <a:bodyPr anchor="t">
            <a:spAutoFit/>
          </a:bodyPr>
          <a:lstStyle>
            <a:lvl1pPr>
              <a:defRPr sz="2787">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3" y="1295445"/>
            <a:ext cx="7120678" cy="404278"/>
          </a:xfrm>
          <a:prstGeom prst="rect">
            <a:avLst/>
          </a:prstGeom>
        </p:spPr>
        <p:txBody>
          <a:bodyPr>
            <a:spAutoFit/>
          </a:bodyPr>
          <a:lstStyle>
            <a:lvl1pPr marL="0" indent="0">
              <a:buNone/>
              <a:defRPr sz="2027">
                <a:solidFill>
                  <a:srgbClr val="2D2D2D"/>
                </a:solidFill>
                <a:latin typeface="Montserrat SemiBold" pitchFamily="2" charset="0"/>
              </a:defRPr>
            </a:lvl1pPr>
          </a:lstStyle>
          <a:p>
            <a:pPr lvl="0"/>
            <a:r>
              <a:rPr lang="fr-FR"/>
              <a:t>Cliquez pour modifier les styles du texte du masque</a:t>
            </a:r>
          </a:p>
        </p:txBody>
      </p:sp>
      <p:sp>
        <p:nvSpPr>
          <p:cNvPr id="27" name="Text Placeholder 4">
            <a:extLst>
              <a:ext uri="{FF2B5EF4-FFF2-40B4-BE49-F238E27FC236}">
                <a16:creationId xmlns:a16="http://schemas.microsoft.com/office/drawing/2014/main" id="{D2459CEC-A4CF-4DD4-81E8-93B3A5F65365}"/>
              </a:ext>
            </a:extLst>
          </p:cNvPr>
          <p:cNvSpPr>
            <a:spLocks noGrp="1"/>
          </p:cNvSpPr>
          <p:nvPr>
            <p:ph type="body" sz="quarter" idx="37"/>
          </p:nvPr>
        </p:nvSpPr>
        <p:spPr bwMode="invGray">
          <a:xfrm>
            <a:off x="5015208" y="2244384"/>
            <a:ext cx="2301903" cy="486691"/>
          </a:xfrm>
          <a:prstGeom prst="rect">
            <a:avLst/>
          </a:prstGeom>
        </p:spPr>
        <p:txBody>
          <a:bodyPr>
            <a:normAutofit/>
          </a:bodyPr>
          <a:lstStyle>
            <a:lvl1pPr marL="0" indent="0">
              <a:buNone/>
              <a:defRPr sz="1774">
                <a:solidFill>
                  <a:srgbClr val="2D2D2D"/>
                </a:solidFill>
                <a:latin typeface="Montserrat SemiBold" pitchFamily="2" charset="0"/>
              </a:defRPr>
            </a:lvl1pPr>
          </a:lstStyle>
          <a:p>
            <a:pPr lvl="0"/>
            <a:r>
              <a:rPr lang="fr-FR"/>
              <a:t>Cliquez pour modifier les styles du texte du masque</a:t>
            </a:r>
          </a:p>
        </p:txBody>
      </p:sp>
      <p:sp>
        <p:nvSpPr>
          <p:cNvPr id="29" name="Text Placeholder 4">
            <a:extLst>
              <a:ext uri="{FF2B5EF4-FFF2-40B4-BE49-F238E27FC236}">
                <a16:creationId xmlns:a16="http://schemas.microsoft.com/office/drawing/2014/main" id="{8741328C-C085-4599-8E8E-9F2675721AAB}"/>
              </a:ext>
            </a:extLst>
          </p:cNvPr>
          <p:cNvSpPr>
            <a:spLocks noGrp="1"/>
          </p:cNvSpPr>
          <p:nvPr>
            <p:ph type="body" sz="quarter" idx="39"/>
          </p:nvPr>
        </p:nvSpPr>
        <p:spPr bwMode="invGray">
          <a:xfrm>
            <a:off x="5015208" y="5945911"/>
            <a:ext cx="2301903" cy="486691"/>
          </a:xfrm>
          <a:prstGeom prst="rect">
            <a:avLst/>
          </a:prstGeom>
        </p:spPr>
        <p:txBody>
          <a:bodyPr>
            <a:normAutofit/>
          </a:bodyPr>
          <a:lstStyle>
            <a:lvl1pPr marL="0" indent="0">
              <a:buNone/>
              <a:defRPr sz="1774">
                <a:solidFill>
                  <a:srgbClr val="2D2D2D"/>
                </a:solidFill>
                <a:latin typeface="Montserrat SemiBold" pitchFamily="2" charset="0"/>
              </a:defRPr>
            </a:lvl1pPr>
          </a:lstStyle>
          <a:p>
            <a:pPr lvl="0"/>
            <a:r>
              <a:rPr lang="fr-FR"/>
              <a:t>Cliquez pour modifier les styles du texte du masque</a:t>
            </a:r>
          </a:p>
        </p:txBody>
      </p:sp>
      <p:sp>
        <p:nvSpPr>
          <p:cNvPr id="39" name="Text Placeholder 4">
            <a:extLst>
              <a:ext uri="{FF2B5EF4-FFF2-40B4-BE49-F238E27FC236}">
                <a16:creationId xmlns:a16="http://schemas.microsoft.com/office/drawing/2014/main" id="{4BC0F70D-170B-4864-9328-0FB2F231130D}"/>
              </a:ext>
            </a:extLst>
          </p:cNvPr>
          <p:cNvSpPr>
            <a:spLocks noGrp="1"/>
          </p:cNvSpPr>
          <p:nvPr>
            <p:ph type="body" sz="quarter" idx="42"/>
          </p:nvPr>
        </p:nvSpPr>
        <p:spPr bwMode="invGray">
          <a:xfrm>
            <a:off x="196433" y="2244384"/>
            <a:ext cx="2301903" cy="486691"/>
          </a:xfrm>
          <a:prstGeom prst="rect">
            <a:avLst/>
          </a:prstGeom>
        </p:spPr>
        <p:txBody>
          <a:bodyPr>
            <a:normAutofit/>
          </a:bodyPr>
          <a:lstStyle>
            <a:lvl1pPr marL="0" indent="0">
              <a:buNone/>
              <a:defRPr sz="1774">
                <a:solidFill>
                  <a:srgbClr val="2D2D2D"/>
                </a:solidFill>
                <a:latin typeface="Montserrat SemiBold" pitchFamily="2" charset="0"/>
              </a:defRPr>
            </a:lvl1pPr>
          </a:lstStyle>
          <a:p>
            <a:pPr lvl="0"/>
            <a:r>
              <a:rPr lang="fr-FR"/>
              <a:t>Cliquez pour modifier les styles du texte du masque</a:t>
            </a:r>
          </a:p>
        </p:txBody>
      </p:sp>
      <p:sp>
        <p:nvSpPr>
          <p:cNvPr id="40" name="Text Placeholder 4">
            <a:extLst>
              <a:ext uri="{FF2B5EF4-FFF2-40B4-BE49-F238E27FC236}">
                <a16:creationId xmlns:a16="http://schemas.microsoft.com/office/drawing/2014/main" id="{36370263-69FE-4CD9-9FFD-457F6EC1ED91}"/>
              </a:ext>
            </a:extLst>
          </p:cNvPr>
          <p:cNvSpPr>
            <a:spLocks noGrp="1"/>
          </p:cNvSpPr>
          <p:nvPr>
            <p:ph type="body" sz="quarter" idx="43"/>
          </p:nvPr>
        </p:nvSpPr>
        <p:spPr bwMode="invGray">
          <a:xfrm>
            <a:off x="196434" y="5945911"/>
            <a:ext cx="2301903" cy="486691"/>
          </a:xfrm>
          <a:prstGeom prst="rect">
            <a:avLst/>
          </a:prstGeom>
        </p:spPr>
        <p:txBody>
          <a:bodyPr>
            <a:normAutofit/>
          </a:bodyPr>
          <a:lstStyle>
            <a:lvl1pPr marL="0" indent="0">
              <a:buNone/>
              <a:defRPr sz="1774">
                <a:solidFill>
                  <a:srgbClr val="2D2D2D"/>
                </a:solidFill>
                <a:latin typeface="Montserrat SemiBold" pitchFamily="2" charset="0"/>
              </a:defRPr>
            </a:lvl1pPr>
          </a:lstStyle>
          <a:p>
            <a:pPr lvl="0"/>
            <a:r>
              <a:rPr lang="fr-FR"/>
              <a:t>Cliquez pour modifier les styles du texte du masque</a:t>
            </a:r>
          </a:p>
        </p:txBody>
      </p:sp>
      <p:sp>
        <p:nvSpPr>
          <p:cNvPr id="43" name="Text Placeholder 4">
            <a:extLst>
              <a:ext uri="{FF2B5EF4-FFF2-40B4-BE49-F238E27FC236}">
                <a16:creationId xmlns:a16="http://schemas.microsoft.com/office/drawing/2014/main" id="{2EF3C9B2-76EC-4D51-8D58-B549BD2659BB}"/>
              </a:ext>
            </a:extLst>
          </p:cNvPr>
          <p:cNvSpPr>
            <a:spLocks noGrp="1"/>
          </p:cNvSpPr>
          <p:nvPr>
            <p:ph type="body" sz="quarter" idx="46"/>
          </p:nvPr>
        </p:nvSpPr>
        <p:spPr bwMode="invGray">
          <a:xfrm>
            <a:off x="2594748" y="2244384"/>
            <a:ext cx="2301903" cy="486691"/>
          </a:xfrm>
          <a:prstGeom prst="rect">
            <a:avLst/>
          </a:prstGeom>
        </p:spPr>
        <p:txBody>
          <a:bodyPr>
            <a:normAutofit/>
          </a:bodyPr>
          <a:lstStyle>
            <a:lvl1pPr marL="0" indent="0">
              <a:buNone/>
              <a:defRPr sz="1774">
                <a:solidFill>
                  <a:srgbClr val="2D2D2D"/>
                </a:solidFill>
                <a:latin typeface="Montserrat SemiBold" pitchFamily="2" charset="0"/>
              </a:defRPr>
            </a:lvl1pPr>
          </a:lstStyle>
          <a:p>
            <a:pPr lvl="0"/>
            <a:r>
              <a:rPr lang="fr-FR"/>
              <a:t>Cliquez pour modifier les styles du texte du masque</a:t>
            </a:r>
          </a:p>
        </p:txBody>
      </p:sp>
      <p:sp>
        <p:nvSpPr>
          <p:cNvPr id="44" name="Text Placeholder 4">
            <a:extLst>
              <a:ext uri="{FF2B5EF4-FFF2-40B4-BE49-F238E27FC236}">
                <a16:creationId xmlns:a16="http://schemas.microsoft.com/office/drawing/2014/main" id="{6073B89A-ABDB-42BA-B930-F2CDCAD2D5F5}"/>
              </a:ext>
            </a:extLst>
          </p:cNvPr>
          <p:cNvSpPr>
            <a:spLocks noGrp="1"/>
          </p:cNvSpPr>
          <p:nvPr>
            <p:ph type="body" sz="quarter" idx="47"/>
          </p:nvPr>
        </p:nvSpPr>
        <p:spPr bwMode="invGray">
          <a:xfrm>
            <a:off x="2594749" y="5945911"/>
            <a:ext cx="2301903" cy="486691"/>
          </a:xfrm>
          <a:prstGeom prst="rect">
            <a:avLst/>
          </a:prstGeom>
        </p:spPr>
        <p:txBody>
          <a:bodyPr>
            <a:normAutofit/>
          </a:bodyPr>
          <a:lstStyle>
            <a:lvl1pPr marL="0" indent="0">
              <a:buNone/>
              <a:defRPr sz="1774">
                <a:solidFill>
                  <a:srgbClr val="2D2D2D"/>
                </a:solidFill>
                <a:latin typeface="Montserrat SemiBold" pitchFamily="2" charset="0"/>
              </a:defRPr>
            </a:lvl1pPr>
          </a:lstStyle>
          <a:p>
            <a:pPr lvl="0"/>
            <a:r>
              <a:rPr lang="fr-FR"/>
              <a:t>Cliquez pour modifier les styles du texte du masque</a:t>
            </a:r>
          </a:p>
        </p:txBody>
      </p:sp>
      <p:sp>
        <p:nvSpPr>
          <p:cNvPr id="45" name="Text Placeholder 4">
            <a:extLst>
              <a:ext uri="{FF2B5EF4-FFF2-40B4-BE49-F238E27FC236}">
                <a16:creationId xmlns:a16="http://schemas.microsoft.com/office/drawing/2014/main" id="{320C2A9B-1446-42B5-9866-6A529B7EB425}"/>
              </a:ext>
            </a:extLst>
          </p:cNvPr>
          <p:cNvSpPr>
            <a:spLocks noGrp="1"/>
          </p:cNvSpPr>
          <p:nvPr>
            <p:ph type="body" sz="quarter" idx="48"/>
          </p:nvPr>
        </p:nvSpPr>
        <p:spPr bwMode="invGray">
          <a:xfrm>
            <a:off x="196432" y="2863547"/>
            <a:ext cx="2301902" cy="2726885"/>
          </a:xfrm>
          <a:prstGeom prst="rect">
            <a:avLst/>
          </a:prstGeom>
        </p:spPr>
        <p:txBody>
          <a:bodyPr>
            <a:normAutofit/>
          </a:bodyPr>
          <a:lstStyle>
            <a:lvl1pPr marL="0" indent="0">
              <a:buNone/>
              <a:defRPr sz="1520">
                <a:solidFill>
                  <a:srgbClr val="2D2D2D"/>
                </a:solidFill>
                <a:latin typeface="Montserrat Regular" panose="00000500000000000000" pitchFamily="2" charset="0"/>
              </a:defRPr>
            </a:lvl1pPr>
          </a:lstStyle>
          <a:p>
            <a:pPr lvl="0"/>
            <a:r>
              <a:rPr lang="fr-FR"/>
              <a:t>Cliquez pour modifier les styles du texte du masque</a:t>
            </a:r>
          </a:p>
        </p:txBody>
      </p:sp>
      <p:sp>
        <p:nvSpPr>
          <p:cNvPr id="46" name="Text Placeholder 4">
            <a:extLst>
              <a:ext uri="{FF2B5EF4-FFF2-40B4-BE49-F238E27FC236}">
                <a16:creationId xmlns:a16="http://schemas.microsoft.com/office/drawing/2014/main" id="{C5F06084-AC16-49C2-BFAC-0A404A7435D0}"/>
              </a:ext>
            </a:extLst>
          </p:cNvPr>
          <p:cNvSpPr>
            <a:spLocks noGrp="1"/>
          </p:cNvSpPr>
          <p:nvPr>
            <p:ph type="body" sz="quarter" idx="49"/>
          </p:nvPr>
        </p:nvSpPr>
        <p:spPr bwMode="invGray">
          <a:xfrm>
            <a:off x="196432" y="6573043"/>
            <a:ext cx="2301902" cy="2726885"/>
          </a:xfrm>
          <a:prstGeom prst="rect">
            <a:avLst/>
          </a:prstGeom>
        </p:spPr>
        <p:txBody>
          <a:bodyPr>
            <a:normAutofit/>
          </a:bodyPr>
          <a:lstStyle>
            <a:lvl1pPr marL="0" indent="0">
              <a:buNone/>
              <a:defRPr sz="1520">
                <a:solidFill>
                  <a:srgbClr val="2D2D2D"/>
                </a:solidFill>
                <a:latin typeface="Montserrat Regular" panose="00000500000000000000" pitchFamily="2" charset="0"/>
              </a:defRPr>
            </a:lvl1pPr>
          </a:lstStyle>
          <a:p>
            <a:pPr lvl="0"/>
            <a:r>
              <a:rPr lang="fr-FR"/>
              <a:t>Cliquez pour modifier les styles du texte du masque</a:t>
            </a:r>
          </a:p>
        </p:txBody>
      </p:sp>
      <p:sp>
        <p:nvSpPr>
          <p:cNvPr id="48" name="Text Placeholder 4">
            <a:extLst>
              <a:ext uri="{FF2B5EF4-FFF2-40B4-BE49-F238E27FC236}">
                <a16:creationId xmlns:a16="http://schemas.microsoft.com/office/drawing/2014/main" id="{45397D41-59D2-4B16-B530-4079DF1ED91A}"/>
              </a:ext>
            </a:extLst>
          </p:cNvPr>
          <p:cNvSpPr>
            <a:spLocks noGrp="1"/>
          </p:cNvSpPr>
          <p:nvPr>
            <p:ph type="body" sz="quarter" idx="50"/>
          </p:nvPr>
        </p:nvSpPr>
        <p:spPr bwMode="invGray">
          <a:xfrm>
            <a:off x="2594748" y="2863547"/>
            <a:ext cx="2301902" cy="2726885"/>
          </a:xfrm>
          <a:prstGeom prst="rect">
            <a:avLst/>
          </a:prstGeom>
        </p:spPr>
        <p:txBody>
          <a:bodyPr>
            <a:normAutofit/>
          </a:bodyPr>
          <a:lstStyle>
            <a:lvl1pPr marL="0" indent="0">
              <a:buNone/>
              <a:defRPr sz="1520">
                <a:solidFill>
                  <a:srgbClr val="2D2D2D"/>
                </a:solidFill>
                <a:latin typeface="Montserrat Regular" panose="00000500000000000000" pitchFamily="2" charset="0"/>
              </a:defRPr>
            </a:lvl1pPr>
          </a:lstStyle>
          <a:p>
            <a:pPr lvl="0"/>
            <a:r>
              <a:rPr lang="fr-FR"/>
              <a:t>Cliquez pour modifier les styles du texte du masque</a:t>
            </a:r>
          </a:p>
        </p:txBody>
      </p:sp>
      <p:sp>
        <p:nvSpPr>
          <p:cNvPr id="49" name="Text Placeholder 4">
            <a:extLst>
              <a:ext uri="{FF2B5EF4-FFF2-40B4-BE49-F238E27FC236}">
                <a16:creationId xmlns:a16="http://schemas.microsoft.com/office/drawing/2014/main" id="{6877C2CE-0D3D-4F51-B4FB-44CA0AC4CDE8}"/>
              </a:ext>
            </a:extLst>
          </p:cNvPr>
          <p:cNvSpPr>
            <a:spLocks noGrp="1"/>
          </p:cNvSpPr>
          <p:nvPr>
            <p:ph type="body" sz="quarter" idx="51"/>
          </p:nvPr>
        </p:nvSpPr>
        <p:spPr bwMode="invGray">
          <a:xfrm>
            <a:off x="2594748" y="6573043"/>
            <a:ext cx="2301902" cy="2726885"/>
          </a:xfrm>
          <a:prstGeom prst="rect">
            <a:avLst/>
          </a:prstGeom>
        </p:spPr>
        <p:txBody>
          <a:bodyPr>
            <a:normAutofit/>
          </a:bodyPr>
          <a:lstStyle>
            <a:lvl1pPr marL="0" indent="0">
              <a:buNone/>
              <a:defRPr sz="1520">
                <a:solidFill>
                  <a:srgbClr val="2D2D2D"/>
                </a:solidFill>
                <a:latin typeface="Montserrat Regular" panose="00000500000000000000" pitchFamily="2" charset="0"/>
              </a:defRPr>
            </a:lvl1pPr>
          </a:lstStyle>
          <a:p>
            <a:pPr lvl="0"/>
            <a:r>
              <a:rPr lang="fr-FR"/>
              <a:t>Cliquez pour modifier les styles du texte du masque</a:t>
            </a:r>
          </a:p>
        </p:txBody>
      </p:sp>
      <p:sp>
        <p:nvSpPr>
          <p:cNvPr id="50" name="Text Placeholder 4">
            <a:extLst>
              <a:ext uri="{FF2B5EF4-FFF2-40B4-BE49-F238E27FC236}">
                <a16:creationId xmlns:a16="http://schemas.microsoft.com/office/drawing/2014/main" id="{5D027021-1D69-4E2B-AA72-76DABF09EC76}"/>
              </a:ext>
            </a:extLst>
          </p:cNvPr>
          <p:cNvSpPr>
            <a:spLocks noGrp="1"/>
          </p:cNvSpPr>
          <p:nvPr>
            <p:ph type="body" sz="quarter" idx="52"/>
          </p:nvPr>
        </p:nvSpPr>
        <p:spPr bwMode="invGray">
          <a:xfrm>
            <a:off x="5015209" y="2863547"/>
            <a:ext cx="2301902" cy="2726885"/>
          </a:xfrm>
          <a:prstGeom prst="rect">
            <a:avLst/>
          </a:prstGeom>
        </p:spPr>
        <p:txBody>
          <a:bodyPr>
            <a:normAutofit/>
          </a:bodyPr>
          <a:lstStyle>
            <a:lvl1pPr marL="0" indent="0">
              <a:buNone/>
              <a:defRPr sz="1520">
                <a:solidFill>
                  <a:srgbClr val="2D2D2D"/>
                </a:solidFill>
                <a:latin typeface="Montserrat Regular" panose="00000500000000000000" pitchFamily="2" charset="0"/>
              </a:defRPr>
            </a:lvl1pPr>
          </a:lstStyle>
          <a:p>
            <a:pPr lvl="0"/>
            <a:r>
              <a:rPr lang="fr-FR"/>
              <a:t>Cliquez pour modifier les styles du texte du masque</a:t>
            </a:r>
          </a:p>
        </p:txBody>
      </p:sp>
      <p:sp>
        <p:nvSpPr>
          <p:cNvPr id="51" name="Text Placeholder 4">
            <a:extLst>
              <a:ext uri="{FF2B5EF4-FFF2-40B4-BE49-F238E27FC236}">
                <a16:creationId xmlns:a16="http://schemas.microsoft.com/office/drawing/2014/main" id="{FF652AAD-B456-43BF-B19B-120FF398F9C1}"/>
              </a:ext>
            </a:extLst>
          </p:cNvPr>
          <p:cNvSpPr>
            <a:spLocks noGrp="1"/>
          </p:cNvSpPr>
          <p:nvPr>
            <p:ph type="body" sz="quarter" idx="53"/>
          </p:nvPr>
        </p:nvSpPr>
        <p:spPr bwMode="invGray">
          <a:xfrm>
            <a:off x="5015209" y="6573043"/>
            <a:ext cx="2301902" cy="2726885"/>
          </a:xfrm>
          <a:prstGeom prst="rect">
            <a:avLst/>
          </a:prstGeom>
        </p:spPr>
        <p:txBody>
          <a:bodyPr>
            <a:normAutofit/>
          </a:bodyPr>
          <a:lstStyle>
            <a:lvl1pPr marL="0" indent="0">
              <a:buNone/>
              <a:defRPr sz="1520">
                <a:solidFill>
                  <a:srgbClr val="2D2D2D"/>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404886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blocks with hightligh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2" y="735730"/>
            <a:ext cx="7120678" cy="428951"/>
          </a:xfrm>
          <a:prstGeom prst="rect">
            <a:avLst/>
          </a:prstGeom>
        </p:spPr>
        <p:txBody>
          <a:bodyPr anchor="t">
            <a:spAutoFit/>
          </a:bodyPr>
          <a:lstStyle>
            <a:lvl1pPr>
              <a:defRPr sz="2787">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2" y="1295445"/>
            <a:ext cx="7120678" cy="404278"/>
          </a:xfrm>
          <a:prstGeom prst="rect">
            <a:avLst/>
          </a:prstGeom>
        </p:spPr>
        <p:txBody>
          <a:bodyPr>
            <a:spAutoFit/>
          </a:bodyPr>
          <a:lstStyle>
            <a:lvl1pPr marL="0" indent="0">
              <a:buNone/>
              <a:defRPr sz="2027">
                <a:solidFill>
                  <a:srgbClr val="2D2D2D"/>
                </a:solidFill>
                <a:latin typeface="Montserrat SemiBold" pitchFamily="2" charset="0"/>
              </a:defRPr>
            </a:lvl1pPr>
          </a:lstStyle>
          <a:p>
            <a:pPr lvl="0"/>
            <a:r>
              <a:rPr lang="fr-FR"/>
              <a:t>Cliquez pour modifier les styles du texte du masque</a:t>
            </a:r>
          </a:p>
        </p:txBody>
      </p:sp>
      <p:sp>
        <p:nvSpPr>
          <p:cNvPr id="20" name="Rectangle: Rounded Corners 19">
            <a:extLst>
              <a:ext uri="{FF2B5EF4-FFF2-40B4-BE49-F238E27FC236}">
                <a16:creationId xmlns:a16="http://schemas.microsoft.com/office/drawing/2014/main" id="{AF3D8963-5580-4C5D-83BD-9F4EE3E85093}"/>
              </a:ext>
            </a:extLst>
          </p:cNvPr>
          <p:cNvSpPr/>
          <p:nvPr/>
        </p:nvSpPr>
        <p:spPr>
          <a:xfrm>
            <a:off x="259087" y="2146377"/>
            <a:ext cx="1705142" cy="7298360"/>
          </a:xfrm>
          <a:prstGeom prst="roundRect">
            <a:avLst>
              <a:gd name="adj" fmla="val 6076"/>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21" name="Rectangle: Rounded Corners 20">
            <a:extLst>
              <a:ext uri="{FF2B5EF4-FFF2-40B4-BE49-F238E27FC236}">
                <a16:creationId xmlns:a16="http://schemas.microsoft.com/office/drawing/2014/main" id="{3266BEE5-890F-4D2B-A3D4-446773B2C7A7}"/>
              </a:ext>
            </a:extLst>
          </p:cNvPr>
          <p:cNvSpPr/>
          <p:nvPr/>
        </p:nvSpPr>
        <p:spPr>
          <a:xfrm>
            <a:off x="2040875" y="2146377"/>
            <a:ext cx="1705142" cy="7298360"/>
          </a:xfrm>
          <a:prstGeom prst="roundRect">
            <a:avLst>
              <a:gd name="adj" fmla="val 6076"/>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22" name="Rectangle: Rounded Corners 21">
            <a:extLst>
              <a:ext uri="{FF2B5EF4-FFF2-40B4-BE49-F238E27FC236}">
                <a16:creationId xmlns:a16="http://schemas.microsoft.com/office/drawing/2014/main" id="{6B76ECF3-ABC9-4360-9A82-4F41E3655D43}"/>
              </a:ext>
            </a:extLst>
          </p:cNvPr>
          <p:cNvSpPr/>
          <p:nvPr/>
        </p:nvSpPr>
        <p:spPr>
          <a:xfrm>
            <a:off x="3822662" y="2146377"/>
            <a:ext cx="1705142" cy="7298360"/>
          </a:xfrm>
          <a:prstGeom prst="roundRect">
            <a:avLst>
              <a:gd name="adj" fmla="val 6076"/>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23" name="Rectangle: Rounded Corners 22">
            <a:extLst>
              <a:ext uri="{FF2B5EF4-FFF2-40B4-BE49-F238E27FC236}">
                <a16:creationId xmlns:a16="http://schemas.microsoft.com/office/drawing/2014/main" id="{2E8E96AE-E249-4716-9137-DA93C7E53D0E}"/>
              </a:ext>
            </a:extLst>
          </p:cNvPr>
          <p:cNvSpPr/>
          <p:nvPr/>
        </p:nvSpPr>
        <p:spPr>
          <a:xfrm>
            <a:off x="5604448" y="2146377"/>
            <a:ext cx="1705142" cy="7298360"/>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36" name="Text Placeholder 4">
            <a:extLst>
              <a:ext uri="{FF2B5EF4-FFF2-40B4-BE49-F238E27FC236}">
                <a16:creationId xmlns:a16="http://schemas.microsoft.com/office/drawing/2014/main" id="{239C0297-1567-40AA-90D6-CB03A2A553DC}"/>
              </a:ext>
            </a:extLst>
          </p:cNvPr>
          <p:cNvSpPr>
            <a:spLocks noGrp="1"/>
          </p:cNvSpPr>
          <p:nvPr userDrawn="1">
            <p:ph type="body" sz="quarter" idx="42"/>
          </p:nvPr>
        </p:nvSpPr>
        <p:spPr bwMode="invGray">
          <a:xfrm>
            <a:off x="349621" y="2309778"/>
            <a:ext cx="1524074"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37" name="Text Placeholder 4">
            <a:extLst>
              <a:ext uri="{FF2B5EF4-FFF2-40B4-BE49-F238E27FC236}">
                <a16:creationId xmlns:a16="http://schemas.microsoft.com/office/drawing/2014/main" id="{76D94888-A371-4384-8376-ED2A72F15754}"/>
              </a:ext>
            </a:extLst>
          </p:cNvPr>
          <p:cNvSpPr>
            <a:spLocks noGrp="1"/>
          </p:cNvSpPr>
          <p:nvPr userDrawn="1">
            <p:ph type="body" sz="quarter" idx="48"/>
          </p:nvPr>
        </p:nvSpPr>
        <p:spPr bwMode="invGray">
          <a:xfrm>
            <a:off x="349621" y="2928940"/>
            <a:ext cx="1524074" cy="6330762"/>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
        <p:nvSpPr>
          <p:cNvPr id="38" name="Text Placeholder 4">
            <a:extLst>
              <a:ext uri="{FF2B5EF4-FFF2-40B4-BE49-F238E27FC236}">
                <a16:creationId xmlns:a16="http://schemas.microsoft.com/office/drawing/2014/main" id="{D94C5563-891A-404C-BEE1-28600555F5A7}"/>
              </a:ext>
            </a:extLst>
          </p:cNvPr>
          <p:cNvSpPr>
            <a:spLocks noGrp="1"/>
          </p:cNvSpPr>
          <p:nvPr userDrawn="1">
            <p:ph type="body" sz="quarter" idx="49"/>
          </p:nvPr>
        </p:nvSpPr>
        <p:spPr bwMode="invGray">
          <a:xfrm>
            <a:off x="2131408" y="2309778"/>
            <a:ext cx="1524074"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41" name="Text Placeholder 4">
            <a:extLst>
              <a:ext uri="{FF2B5EF4-FFF2-40B4-BE49-F238E27FC236}">
                <a16:creationId xmlns:a16="http://schemas.microsoft.com/office/drawing/2014/main" id="{D62F8185-7100-4AB7-8700-7B9AB5C5C762}"/>
              </a:ext>
            </a:extLst>
          </p:cNvPr>
          <p:cNvSpPr>
            <a:spLocks noGrp="1"/>
          </p:cNvSpPr>
          <p:nvPr userDrawn="1">
            <p:ph type="body" sz="quarter" idx="50"/>
          </p:nvPr>
        </p:nvSpPr>
        <p:spPr bwMode="invGray">
          <a:xfrm>
            <a:off x="2131409" y="2928940"/>
            <a:ext cx="1524074" cy="6330762"/>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
        <p:nvSpPr>
          <p:cNvPr id="42" name="Text Placeholder 4">
            <a:extLst>
              <a:ext uri="{FF2B5EF4-FFF2-40B4-BE49-F238E27FC236}">
                <a16:creationId xmlns:a16="http://schemas.microsoft.com/office/drawing/2014/main" id="{F2DDC885-AC07-439F-BC77-A4C9B911E7E5}"/>
              </a:ext>
            </a:extLst>
          </p:cNvPr>
          <p:cNvSpPr>
            <a:spLocks noGrp="1"/>
          </p:cNvSpPr>
          <p:nvPr userDrawn="1">
            <p:ph type="body" sz="quarter" idx="51"/>
          </p:nvPr>
        </p:nvSpPr>
        <p:spPr bwMode="invGray">
          <a:xfrm>
            <a:off x="3913196" y="2309778"/>
            <a:ext cx="1524074"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47" name="Text Placeholder 4">
            <a:extLst>
              <a:ext uri="{FF2B5EF4-FFF2-40B4-BE49-F238E27FC236}">
                <a16:creationId xmlns:a16="http://schemas.microsoft.com/office/drawing/2014/main" id="{BF938847-A46F-4040-B617-CA0FDAC75981}"/>
              </a:ext>
            </a:extLst>
          </p:cNvPr>
          <p:cNvSpPr>
            <a:spLocks noGrp="1"/>
          </p:cNvSpPr>
          <p:nvPr userDrawn="1">
            <p:ph type="body" sz="quarter" idx="52"/>
          </p:nvPr>
        </p:nvSpPr>
        <p:spPr bwMode="invGray">
          <a:xfrm>
            <a:off x="3913196" y="2928940"/>
            <a:ext cx="1524074" cy="6330762"/>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
        <p:nvSpPr>
          <p:cNvPr id="52" name="Text Placeholder 4">
            <a:extLst>
              <a:ext uri="{FF2B5EF4-FFF2-40B4-BE49-F238E27FC236}">
                <a16:creationId xmlns:a16="http://schemas.microsoft.com/office/drawing/2014/main" id="{3D2A8777-0FD1-4F0D-BDA3-82FBFC3C711F}"/>
              </a:ext>
            </a:extLst>
          </p:cNvPr>
          <p:cNvSpPr>
            <a:spLocks noGrp="1"/>
          </p:cNvSpPr>
          <p:nvPr userDrawn="1">
            <p:ph type="body" sz="quarter" idx="53"/>
          </p:nvPr>
        </p:nvSpPr>
        <p:spPr bwMode="invGray">
          <a:xfrm>
            <a:off x="5694982" y="2309778"/>
            <a:ext cx="1524074"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54" name="Text Placeholder 4">
            <a:extLst>
              <a:ext uri="{FF2B5EF4-FFF2-40B4-BE49-F238E27FC236}">
                <a16:creationId xmlns:a16="http://schemas.microsoft.com/office/drawing/2014/main" id="{0D2F8A3C-F63E-4F2C-9C20-DCFE48617FE5}"/>
              </a:ext>
            </a:extLst>
          </p:cNvPr>
          <p:cNvSpPr>
            <a:spLocks noGrp="1"/>
          </p:cNvSpPr>
          <p:nvPr userDrawn="1">
            <p:ph type="body" sz="quarter" idx="54"/>
          </p:nvPr>
        </p:nvSpPr>
        <p:spPr bwMode="invGray">
          <a:xfrm>
            <a:off x="5694982" y="2928940"/>
            <a:ext cx="1524074" cy="6330762"/>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339846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4" name="Picture 3" descr="A picture containing table, console table, dining table&#10;&#10;Description automatically generated">
            <a:extLst>
              <a:ext uri="{FF2B5EF4-FFF2-40B4-BE49-F238E27FC236}">
                <a16:creationId xmlns:a16="http://schemas.microsoft.com/office/drawing/2014/main" id="{E2D43428-E7CE-81FF-FD78-2DD7198CB0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7559675" cy="10691814"/>
          </a:xfrm>
          <a:prstGeom prst="rect">
            <a:avLst/>
          </a:prstGeom>
        </p:spPr>
      </p:pic>
      <p:sp>
        <p:nvSpPr>
          <p:cNvPr id="2" name="Title 1">
            <a:extLst>
              <a:ext uri="{FF2B5EF4-FFF2-40B4-BE49-F238E27FC236}">
                <a16:creationId xmlns:a16="http://schemas.microsoft.com/office/drawing/2014/main" id="{53F786AD-7708-487E-982A-6BAEF70EF886}"/>
              </a:ext>
            </a:extLst>
          </p:cNvPr>
          <p:cNvSpPr>
            <a:spLocks noGrp="1"/>
          </p:cNvSpPr>
          <p:nvPr>
            <p:ph type="title" hasCustomPrompt="1"/>
          </p:nvPr>
        </p:nvSpPr>
        <p:spPr>
          <a:xfrm>
            <a:off x="495601" y="2431896"/>
            <a:ext cx="6520220" cy="626165"/>
          </a:xfrm>
          <a:prstGeom prst="rect">
            <a:avLst/>
          </a:prstGeom>
        </p:spPr>
        <p:txBody>
          <a:bodyPr>
            <a:noAutofit/>
          </a:bodyPr>
          <a:lstStyle>
            <a:lvl1pPr>
              <a:defRPr sz="3040">
                <a:solidFill>
                  <a:srgbClr val="000000"/>
                </a:solidFill>
                <a:latin typeface="Montserrat Bold" panose="00000800000000000000" pitchFamily="2" charset="0"/>
              </a:defRPr>
            </a:lvl1pPr>
          </a:lstStyle>
          <a:p>
            <a:r>
              <a:rPr lang="en-NL" dirty="0"/>
              <a:t>Content overview</a:t>
            </a:r>
            <a:endParaRPr lang="nl-NL" dirty="0"/>
          </a:p>
        </p:txBody>
      </p:sp>
      <p:pic>
        <p:nvPicPr>
          <p:cNvPr id="7" name="Graphic 6">
            <a:extLst>
              <a:ext uri="{FF2B5EF4-FFF2-40B4-BE49-F238E27FC236}">
                <a16:creationId xmlns:a16="http://schemas.microsoft.com/office/drawing/2014/main" id="{70523335-FB70-41A4-AD57-4B5B78CEC3D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073" y="1391287"/>
            <a:ext cx="2375100" cy="421200"/>
          </a:xfrm>
          <a:prstGeom prst="rect">
            <a:avLst/>
          </a:prstGeom>
        </p:spPr>
      </p:pic>
      <p:sp>
        <p:nvSpPr>
          <p:cNvPr id="10" name="Text Placeholder 6">
            <a:extLst>
              <a:ext uri="{FF2B5EF4-FFF2-40B4-BE49-F238E27FC236}">
                <a16:creationId xmlns:a16="http://schemas.microsoft.com/office/drawing/2014/main" id="{AEDB5558-BADD-4E8F-9403-A6C600434F75}"/>
              </a:ext>
            </a:extLst>
          </p:cNvPr>
          <p:cNvSpPr>
            <a:spLocks noGrp="1"/>
          </p:cNvSpPr>
          <p:nvPr>
            <p:ph type="body" sz="quarter" idx="10" hasCustomPrompt="1"/>
          </p:nvPr>
        </p:nvSpPr>
        <p:spPr bwMode="invGray">
          <a:xfrm>
            <a:off x="554073" y="4491078"/>
            <a:ext cx="2267371" cy="1144183"/>
          </a:xfrm>
          <a:prstGeom prst="rect">
            <a:avLst/>
          </a:prstGeom>
        </p:spPr>
        <p:txBody>
          <a:bodyPr lIns="0" tIns="0" rIns="0" bIns="0">
            <a:normAutofit/>
          </a:bodyPr>
          <a:lstStyle>
            <a:lvl1pPr marL="0" indent="0">
              <a:buNone/>
              <a:defRPr sz="3040">
                <a:solidFill>
                  <a:srgbClr val="000000"/>
                </a:solidFill>
                <a:latin typeface="Montserrat SemiBold" pitchFamily="2" charset="0"/>
              </a:defRPr>
            </a:lvl1pPr>
          </a:lstStyle>
          <a:p>
            <a:pPr lvl="0"/>
            <a:r>
              <a:rPr lang="en-NL" dirty="0"/>
              <a:t>Chapter title</a:t>
            </a:r>
            <a:endParaRPr lang="en-US" dirty="0"/>
          </a:p>
        </p:txBody>
      </p:sp>
      <p:sp>
        <p:nvSpPr>
          <p:cNvPr id="11" name="Text Placeholder 6">
            <a:extLst>
              <a:ext uri="{FF2B5EF4-FFF2-40B4-BE49-F238E27FC236}">
                <a16:creationId xmlns:a16="http://schemas.microsoft.com/office/drawing/2014/main" id="{5F634F97-7035-4B6B-BE58-509E7F343F2A}"/>
              </a:ext>
            </a:extLst>
          </p:cNvPr>
          <p:cNvSpPr>
            <a:spLocks noGrp="1"/>
          </p:cNvSpPr>
          <p:nvPr>
            <p:ph type="body" sz="quarter" idx="16" hasCustomPrompt="1"/>
          </p:nvPr>
        </p:nvSpPr>
        <p:spPr bwMode="invGray">
          <a:xfrm>
            <a:off x="554072" y="4133001"/>
            <a:ext cx="360327" cy="311945"/>
          </a:xfrm>
          <a:prstGeom prst="rect">
            <a:avLst/>
          </a:prstGeom>
        </p:spPr>
        <p:txBody>
          <a:bodyPr wrap="square" lIns="0" tIns="0" rIns="0" bIns="0">
            <a:spAutoFit/>
          </a:bodyPr>
          <a:lstStyle>
            <a:lvl1pPr marL="0" indent="0">
              <a:buNone/>
              <a:defRPr sz="2027">
                <a:solidFill>
                  <a:srgbClr val="FF6D43"/>
                </a:solidFill>
                <a:latin typeface="Montserrat SemiBold" pitchFamily="2" charset="0"/>
              </a:defRPr>
            </a:lvl1pPr>
          </a:lstStyle>
          <a:p>
            <a:pPr lvl="0"/>
            <a:r>
              <a:rPr lang="en-US" dirty="0"/>
              <a:t>01</a:t>
            </a:r>
          </a:p>
        </p:txBody>
      </p:sp>
      <p:sp>
        <p:nvSpPr>
          <p:cNvPr id="14" name="Text Placeholder 6">
            <a:extLst>
              <a:ext uri="{FF2B5EF4-FFF2-40B4-BE49-F238E27FC236}">
                <a16:creationId xmlns:a16="http://schemas.microsoft.com/office/drawing/2014/main" id="{97D8FDAA-46B6-4B52-802A-C25AF0584061}"/>
              </a:ext>
            </a:extLst>
          </p:cNvPr>
          <p:cNvSpPr>
            <a:spLocks noGrp="1"/>
          </p:cNvSpPr>
          <p:nvPr>
            <p:ph type="body" sz="quarter" idx="17" hasCustomPrompt="1"/>
          </p:nvPr>
        </p:nvSpPr>
        <p:spPr bwMode="invGray">
          <a:xfrm>
            <a:off x="554073" y="6285031"/>
            <a:ext cx="2267371" cy="1144183"/>
          </a:xfrm>
          <a:prstGeom prst="rect">
            <a:avLst/>
          </a:prstGeom>
        </p:spPr>
        <p:txBody>
          <a:bodyPr lIns="0" tIns="0" rIns="0" bIns="0">
            <a:normAutofit/>
          </a:bodyPr>
          <a:lstStyle>
            <a:lvl1pPr marL="0" indent="0">
              <a:buNone/>
              <a:defRPr sz="3040">
                <a:solidFill>
                  <a:srgbClr val="000000"/>
                </a:solidFill>
                <a:latin typeface="Montserrat SemiBold" pitchFamily="2" charset="0"/>
              </a:defRPr>
            </a:lvl1pPr>
          </a:lstStyle>
          <a:p>
            <a:pPr lvl="0"/>
            <a:r>
              <a:rPr lang="en-NL" dirty="0"/>
              <a:t>Chapter title</a:t>
            </a:r>
            <a:endParaRPr lang="en-US" dirty="0"/>
          </a:p>
        </p:txBody>
      </p:sp>
      <p:sp>
        <p:nvSpPr>
          <p:cNvPr id="15" name="Text Placeholder 6">
            <a:extLst>
              <a:ext uri="{FF2B5EF4-FFF2-40B4-BE49-F238E27FC236}">
                <a16:creationId xmlns:a16="http://schemas.microsoft.com/office/drawing/2014/main" id="{4AC6D1B7-B40B-4502-823B-14AA1F1D3DF1}"/>
              </a:ext>
            </a:extLst>
          </p:cNvPr>
          <p:cNvSpPr>
            <a:spLocks noGrp="1"/>
          </p:cNvSpPr>
          <p:nvPr>
            <p:ph type="body" sz="quarter" idx="18" hasCustomPrompt="1"/>
          </p:nvPr>
        </p:nvSpPr>
        <p:spPr bwMode="invGray">
          <a:xfrm>
            <a:off x="554072" y="5920197"/>
            <a:ext cx="474628" cy="311945"/>
          </a:xfrm>
          <a:prstGeom prst="rect">
            <a:avLst/>
          </a:prstGeom>
        </p:spPr>
        <p:txBody>
          <a:bodyPr wrap="square" lIns="0" tIns="0" rIns="0" bIns="0">
            <a:spAutoFit/>
          </a:bodyPr>
          <a:lstStyle>
            <a:lvl1pPr marL="0" indent="0">
              <a:buNone/>
              <a:defRPr sz="2027">
                <a:solidFill>
                  <a:srgbClr val="FF6D43"/>
                </a:solidFill>
                <a:latin typeface="Montserrat SemiBold" pitchFamily="2" charset="0"/>
              </a:defRPr>
            </a:lvl1pPr>
          </a:lstStyle>
          <a:p>
            <a:pPr lvl="0"/>
            <a:r>
              <a:rPr lang="en-NL" dirty="0"/>
              <a:t>02</a:t>
            </a:r>
            <a:endParaRPr lang="en-US" dirty="0"/>
          </a:p>
        </p:txBody>
      </p:sp>
      <p:sp>
        <p:nvSpPr>
          <p:cNvPr id="18" name="Text Placeholder 6">
            <a:extLst>
              <a:ext uri="{FF2B5EF4-FFF2-40B4-BE49-F238E27FC236}">
                <a16:creationId xmlns:a16="http://schemas.microsoft.com/office/drawing/2014/main" id="{9E604DA7-4CE1-46AD-82EE-262FEDB3C0BE}"/>
              </a:ext>
            </a:extLst>
          </p:cNvPr>
          <p:cNvSpPr>
            <a:spLocks noGrp="1"/>
          </p:cNvSpPr>
          <p:nvPr>
            <p:ph type="body" sz="quarter" idx="19" hasCustomPrompt="1"/>
          </p:nvPr>
        </p:nvSpPr>
        <p:spPr bwMode="invGray">
          <a:xfrm>
            <a:off x="554073" y="8085740"/>
            <a:ext cx="2267371" cy="1144183"/>
          </a:xfrm>
          <a:prstGeom prst="rect">
            <a:avLst/>
          </a:prstGeom>
        </p:spPr>
        <p:txBody>
          <a:bodyPr lIns="0" tIns="0" rIns="0" bIns="0">
            <a:normAutofit/>
          </a:bodyPr>
          <a:lstStyle>
            <a:lvl1pPr marL="0" indent="0">
              <a:buNone/>
              <a:defRPr sz="3040">
                <a:solidFill>
                  <a:srgbClr val="000000"/>
                </a:solidFill>
                <a:latin typeface="Montserrat SemiBold" pitchFamily="2" charset="0"/>
              </a:defRPr>
            </a:lvl1pPr>
          </a:lstStyle>
          <a:p>
            <a:pPr lvl="0"/>
            <a:r>
              <a:rPr lang="en-NL" dirty="0"/>
              <a:t>Chapter title</a:t>
            </a:r>
            <a:endParaRPr lang="en-US" dirty="0"/>
          </a:p>
        </p:txBody>
      </p:sp>
      <p:sp>
        <p:nvSpPr>
          <p:cNvPr id="19" name="Text Placeholder 6">
            <a:extLst>
              <a:ext uri="{FF2B5EF4-FFF2-40B4-BE49-F238E27FC236}">
                <a16:creationId xmlns:a16="http://schemas.microsoft.com/office/drawing/2014/main" id="{5E558F66-781A-427E-A26B-03CC8BB4BFEE}"/>
              </a:ext>
            </a:extLst>
          </p:cNvPr>
          <p:cNvSpPr>
            <a:spLocks noGrp="1"/>
          </p:cNvSpPr>
          <p:nvPr>
            <p:ph type="body" sz="quarter" idx="20" hasCustomPrompt="1"/>
          </p:nvPr>
        </p:nvSpPr>
        <p:spPr bwMode="invGray">
          <a:xfrm>
            <a:off x="554072" y="7727664"/>
            <a:ext cx="474628" cy="311945"/>
          </a:xfrm>
          <a:prstGeom prst="rect">
            <a:avLst/>
          </a:prstGeom>
        </p:spPr>
        <p:txBody>
          <a:bodyPr wrap="square" lIns="0" tIns="0" rIns="0" bIns="0">
            <a:spAutoFit/>
          </a:bodyPr>
          <a:lstStyle>
            <a:lvl1pPr marL="0" indent="0">
              <a:buNone/>
              <a:defRPr sz="2027">
                <a:solidFill>
                  <a:srgbClr val="FF6D43"/>
                </a:solidFill>
                <a:latin typeface="Montserrat SemiBold" pitchFamily="2" charset="0"/>
              </a:defRPr>
            </a:lvl1pPr>
          </a:lstStyle>
          <a:p>
            <a:pPr lvl="0"/>
            <a:r>
              <a:rPr lang="en-NL" dirty="0"/>
              <a:t>03</a:t>
            </a:r>
            <a:endParaRPr lang="en-US" dirty="0"/>
          </a:p>
        </p:txBody>
      </p:sp>
      <p:sp>
        <p:nvSpPr>
          <p:cNvPr id="22" name="Text Placeholder 6">
            <a:extLst>
              <a:ext uri="{FF2B5EF4-FFF2-40B4-BE49-F238E27FC236}">
                <a16:creationId xmlns:a16="http://schemas.microsoft.com/office/drawing/2014/main" id="{38C80B47-9195-4AE5-BFBD-92C82687B9EB}"/>
              </a:ext>
            </a:extLst>
          </p:cNvPr>
          <p:cNvSpPr>
            <a:spLocks noGrp="1"/>
          </p:cNvSpPr>
          <p:nvPr>
            <p:ph type="body" sz="quarter" idx="21" hasCustomPrompt="1"/>
          </p:nvPr>
        </p:nvSpPr>
        <p:spPr bwMode="invGray">
          <a:xfrm>
            <a:off x="3273854" y="4491078"/>
            <a:ext cx="2267371" cy="1144183"/>
          </a:xfrm>
          <a:prstGeom prst="rect">
            <a:avLst/>
          </a:prstGeom>
        </p:spPr>
        <p:txBody>
          <a:bodyPr lIns="0" tIns="0" rIns="0" bIns="0">
            <a:normAutofit/>
          </a:bodyPr>
          <a:lstStyle>
            <a:lvl1pPr marL="0" indent="0">
              <a:buNone/>
              <a:defRPr sz="3040">
                <a:solidFill>
                  <a:srgbClr val="000000"/>
                </a:solidFill>
                <a:latin typeface="Montserrat SemiBold" pitchFamily="2" charset="0"/>
              </a:defRPr>
            </a:lvl1pPr>
          </a:lstStyle>
          <a:p>
            <a:pPr lvl="0"/>
            <a:r>
              <a:rPr lang="en-NL" dirty="0"/>
              <a:t>Chapter title</a:t>
            </a:r>
            <a:endParaRPr lang="en-US" dirty="0"/>
          </a:p>
        </p:txBody>
      </p:sp>
      <p:sp>
        <p:nvSpPr>
          <p:cNvPr id="23" name="Text Placeholder 6">
            <a:extLst>
              <a:ext uri="{FF2B5EF4-FFF2-40B4-BE49-F238E27FC236}">
                <a16:creationId xmlns:a16="http://schemas.microsoft.com/office/drawing/2014/main" id="{72ADF441-DA8A-49D0-B08F-29F272372858}"/>
              </a:ext>
            </a:extLst>
          </p:cNvPr>
          <p:cNvSpPr>
            <a:spLocks noGrp="1"/>
          </p:cNvSpPr>
          <p:nvPr>
            <p:ph type="body" sz="quarter" idx="22" hasCustomPrompt="1"/>
          </p:nvPr>
        </p:nvSpPr>
        <p:spPr bwMode="invGray">
          <a:xfrm>
            <a:off x="3273854" y="4133001"/>
            <a:ext cx="591564" cy="311945"/>
          </a:xfrm>
          <a:prstGeom prst="rect">
            <a:avLst/>
          </a:prstGeom>
        </p:spPr>
        <p:txBody>
          <a:bodyPr wrap="square" lIns="0" tIns="0" rIns="0" bIns="0">
            <a:spAutoFit/>
          </a:bodyPr>
          <a:lstStyle>
            <a:lvl1pPr marL="0" indent="0">
              <a:buNone/>
              <a:defRPr sz="2027">
                <a:solidFill>
                  <a:srgbClr val="FF6D43"/>
                </a:solidFill>
                <a:latin typeface="Montserrat SemiBold" pitchFamily="2" charset="0"/>
              </a:defRPr>
            </a:lvl1pPr>
          </a:lstStyle>
          <a:p>
            <a:pPr lvl="0"/>
            <a:r>
              <a:rPr lang="en-NL" dirty="0"/>
              <a:t>04</a:t>
            </a:r>
            <a:endParaRPr lang="en-US" dirty="0"/>
          </a:p>
        </p:txBody>
      </p:sp>
      <p:sp>
        <p:nvSpPr>
          <p:cNvPr id="24" name="Text Placeholder 6">
            <a:extLst>
              <a:ext uri="{FF2B5EF4-FFF2-40B4-BE49-F238E27FC236}">
                <a16:creationId xmlns:a16="http://schemas.microsoft.com/office/drawing/2014/main" id="{64E4BE7A-DC71-466F-9000-5AC0BB4C5C73}"/>
              </a:ext>
            </a:extLst>
          </p:cNvPr>
          <p:cNvSpPr>
            <a:spLocks noGrp="1"/>
          </p:cNvSpPr>
          <p:nvPr>
            <p:ph type="body" sz="quarter" idx="23" hasCustomPrompt="1"/>
          </p:nvPr>
        </p:nvSpPr>
        <p:spPr bwMode="invGray">
          <a:xfrm>
            <a:off x="3273854" y="6285031"/>
            <a:ext cx="2267371" cy="1144183"/>
          </a:xfrm>
          <a:prstGeom prst="rect">
            <a:avLst/>
          </a:prstGeom>
        </p:spPr>
        <p:txBody>
          <a:bodyPr lIns="0" tIns="0" rIns="0" bIns="0">
            <a:normAutofit/>
          </a:bodyPr>
          <a:lstStyle>
            <a:lvl1pPr marL="0" indent="0">
              <a:buNone/>
              <a:defRPr sz="3040">
                <a:solidFill>
                  <a:srgbClr val="000000"/>
                </a:solidFill>
                <a:latin typeface="Montserrat SemiBold" pitchFamily="2" charset="0"/>
              </a:defRPr>
            </a:lvl1pPr>
          </a:lstStyle>
          <a:p>
            <a:pPr lvl="0"/>
            <a:r>
              <a:rPr lang="en-NL" dirty="0"/>
              <a:t>Chapter title</a:t>
            </a:r>
            <a:endParaRPr lang="en-US" dirty="0"/>
          </a:p>
        </p:txBody>
      </p:sp>
      <p:sp>
        <p:nvSpPr>
          <p:cNvPr id="25" name="Text Placeholder 6">
            <a:extLst>
              <a:ext uri="{FF2B5EF4-FFF2-40B4-BE49-F238E27FC236}">
                <a16:creationId xmlns:a16="http://schemas.microsoft.com/office/drawing/2014/main" id="{F2C5BF79-33AB-4E0A-9B89-4EFF2018707C}"/>
              </a:ext>
            </a:extLst>
          </p:cNvPr>
          <p:cNvSpPr>
            <a:spLocks noGrp="1"/>
          </p:cNvSpPr>
          <p:nvPr>
            <p:ph type="body" sz="quarter" idx="24" hasCustomPrompt="1"/>
          </p:nvPr>
        </p:nvSpPr>
        <p:spPr bwMode="invGray">
          <a:xfrm>
            <a:off x="3273854" y="5926954"/>
            <a:ext cx="505983" cy="311945"/>
          </a:xfrm>
          <a:prstGeom prst="rect">
            <a:avLst/>
          </a:prstGeom>
        </p:spPr>
        <p:txBody>
          <a:bodyPr wrap="square" lIns="0" tIns="0" rIns="0" bIns="0">
            <a:spAutoFit/>
          </a:bodyPr>
          <a:lstStyle>
            <a:lvl1pPr marL="0" indent="0">
              <a:buNone/>
              <a:defRPr sz="2027">
                <a:solidFill>
                  <a:srgbClr val="FF6D43"/>
                </a:solidFill>
                <a:latin typeface="Montserrat SemiBold" pitchFamily="2" charset="0"/>
              </a:defRPr>
            </a:lvl1pPr>
          </a:lstStyle>
          <a:p>
            <a:pPr lvl="0"/>
            <a:r>
              <a:rPr lang="en-NL" dirty="0"/>
              <a:t>05</a:t>
            </a:r>
            <a:endParaRPr lang="en-US" dirty="0"/>
          </a:p>
        </p:txBody>
      </p:sp>
      <p:sp>
        <p:nvSpPr>
          <p:cNvPr id="26" name="Text Placeholder 6">
            <a:extLst>
              <a:ext uri="{FF2B5EF4-FFF2-40B4-BE49-F238E27FC236}">
                <a16:creationId xmlns:a16="http://schemas.microsoft.com/office/drawing/2014/main" id="{0E3806AC-4E53-4B01-965E-713729C41274}"/>
              </a:ext>
            </a:extLst>
          </p:cNvPr>
          <p:cNvSpPr>
            <a:spLocks noGrp="1"/>
          </p:cNvSpPr>
          <p:nvPr>
            <p:ph type="body" sz="quarter" idx="25" hasCustomPrompt="1"/>
          </p:nvPr>
        </p:nvSpPr>
        <p:spPr bwMode="invGray">
          <a:xfrm>
            <a:off x="3273854" y="8085740"/>
            <a:ext cx="2267371" cy="1144183"/>
          </a:xfrm>
          <a:prstGeom prst="rect">
            <a:avLst/>
          </a:prstGeom>
        </p:spPr>
        <p:txBody>
          <a:bodyPr lIns="0" tIns="0" rIns="0" bIns="0">
            <a:normAutofit/>
          </a:bodyPr>
          <a:lstStyle>
            <a:lvl1pPr marL="0" indent="0">
              <a:buNone/>
              <a:defRPr sz="3040">
                <a:solidFill>
                  <a:srgbClr val="000000"/>
                </a:solidFill>
                <a:latin typeface="Montserrat SemiBold" pitchFamily="2" charset="0"/>
              </a:defRPr>
            </a:lvl1pPr>
          </a:lstStyle>
          <a:p>
            <a:pPr lvl="0"/>
            <a:r>
              <a:rPr lang="en-NL" dirty="0"/>
              <a:t>Chapter title</a:t>
            </a:r>
            <a:endParaRPr lang="en-US" dirty="0"/>
          </a:p>
        </p:txBody>
      </p:sp>
      <p:sp>
        <p:nvSpPr>
          <p:cNvPr id="27" name="Text Placeholder 6">
            <a:extLst>
              <a:ext uri="{FF2B5EF4-FFF2-40B4-BE49-F238E27FC236}">
                <a16:creationId xmlns:a16="http://schemas.microsoft.com/office/drawing/2014/main" id="{FCB81010-191E-4C08-9B03-840E000449D8}"/>
              </a:ext>
            </a:extLst>
          </p:cNvPr>
          <p:cNvSpPr>
            <a:spLocks noGrp="1"/>
          </p:cNvSpPr>
          <p:nvPr>
            <p:ph type="body" sz="quarter" idx="26" hasCustomPrompt="1"/>
          </p:nvPr>
        </p:nvSpPr>
        <p:spPr bwMode="invGray">
          <a:xfrm>
            <a:off x="3273854" y="7727664"/>
            <a:ext cx="591564" cy="311945"/>
          </a:xfrm>
          <a:prstGeom prst="rect">
            <a:avLst/>
          </a:prstGeom>
        </p:spPr>
        <p:txBody>
          <a:bodyPr wrap="square" lIns="0" tIns="0" rIns="0" bIns="0">
            <a:spAutoFit/>
          </a:bodyPr>
          <a:lstStyle>
            <a:lvl1pPr marL="0" indent="0">
              <a:buNone/>
              <a:defRPr sz="2027">
                <a:solidFill>
                  <a:srgbClr val="FF6D43"/>
                </a:solidFill>
                <a:latin typeface="Montserrat SemiBold" pitchFamily="2" charset="0"/>
              </a:defRPr>
            </a:lvl1pPr>
          </a:lstStyle>
          <a:p>
            <a:pPr lvl="0"/>
            <a:r>
              <a:rPr lang="en-NL" dirty="0"/>
              <a:t>06</a:t>
            </a:r>
            <a:endParaRPr lang="en-US" dirty="0"/>
          </a:p>
        </p:txBody>
      </p:sp>
      <p:sp>
        <p:nvSpPr>
          <p:cNvPr id="28" name="Slide Number Placeholder 5">
            <a:extLst>
              <a:ext uri="{FF2B5EF4-FFF2-40B4-BE49-F238E27FC236}">
                <a16:creationId xmlns:a16="http://schemas.microsoft.com/office/drawing/2014/main" id="{14DE181C-BE61-4217-8210-ADD157DC0C46}"/>
              </a:ext>
            </a:extLst>
          </p:cNvPr>
          <p:cNvSpPr>
            <a:spLocks noGrp="1"/>
          </p:cNvSpPr>
          <p:nvPr>
            <p:ph type="sldNum" sz="quarter" idx="4"/>
          </p:nvPr>
        </p:nvSpPr>
        <p:spPr>
          <a:xfrm>
            <a:off x="7025568" y="9668370"/>
            <a:ext cx="284024" cy="336789"/>
          </a:xfrm>
          <a:prstGeom prst="rect">
            <a:avLst/>
          </a:prstGeom>
        </p:spPr>
        <p:txBody>
          <a:bodyPr vert="horz" lIns="91440" tIns="45720" rIns="91440" bIns="45720" rtlCol="0" anchor="ctr"/>
          <a:lstStyle>
            <a:lvl1pPr algn="r">
              <a:defRPr sz="1520">
                <a:solidFill>
                  <a:schemeClr val="tx1"/>
                </a:solidFill>
                <a:latin typeface="Montserrat SemiBold" pitchFamily="2" charset="0"/>
                <a:ea typeface="Verdana" pitchFamily="34" charset="0"/>
                <a:cs typeface="Montserrat SemiBold" pitchFamily="2"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55099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3" y="735730"/>
            <a:ext cx="7120678" cy="428951"/>
          </a:xfrm>
          <a:prstGeom prst="rect">
            <a:avLst/>
          </a:prstGeom>
        </p:spPr>
        <p:txBody>
          <a:bodyPr anchor="t">
            <a:spAutoFit/>
          </a:bodyPr>
          <a:lstStyle>
            <a:lvl1pPr>
              <a:defRPr sz="2787">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3" y="1295445"/>
            <a:ext cx="7120678" cy="404278"/>
          </a:xfrm>
          <a:prstGeom prst="rect">
            <a:avLst/>
          </a:prstGeom>
        </p:spPr>
        <p:txBody>
          <a:bodyPr>
            <a:spAutoFit/>
          </a:bodyPr>
          <a:lstStyle>
            <a:lvl1pPr marL="0" indent="0">
              <a:buNone/>
              <a:defRPr sz="2027">
                <a:solidFill>
                  <a:srgbClr val="2D2D2D"/>
                </a:solidFill>
                <a:latin typeface="Montserrat SemiBold" pitchFamily="2" charset="0"/>
              </a:defRPr>
            </a:lvl1pPr>
          </a:lstStyle>
          <a:p>
            <a:pPr lvl="0"/>
            <a:r>
              <a:rPr lang="fr-FR"/>
              <a:t>Cliquez pour modifier les styles du texte du masque</a:t>
            </a:r>
          </a:p>
        </p:txBody>
      </p:sp>
      <p:sp>
        <p:nvSpPr>
          <p:cNvPr id="20" name="Rectangle: Rounded Corners 19">
            <a:extLst>
              <a:ext uri="{FF2B5EF4-FFF2-40B4-BE49-F238E27FC236}">
                <a16:creationId xmlns:a16="http://schemas.microsoft.com/office/drawing/2014/main" id="{AF3D8963-5580-4C5D-83BD-9F4EE3E85093}"/>
              </a:ext>
            </a:extLst>
          </p:cNvPr>
          <p:cNvSpPr/>
          <p:nvPr/>
        </p:nvSpPr>
        <p:spPr>
          <a:xfrm>
            <a:off x="259087" y="2146378"/>
            <a:ext cx="3126946" cy="782562"/>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21" name="Rectangle: Rounded Corners 20">
            <a:extLst>
              <a:ext uri="{FF2B5EF4-FFF2-40B4-BE49-F238E27FC236}">
                <a16:creationId xmlns:a16="http://schemas.microsoft.com/office/drawing/2014/main" id="{3266BEE5-890F-4D2B-A3D4-446773B2C7A7}"/>
              </a:ext>
            </a:extLst>
          </p:cNvPr>
          <p:cNvSpPr/>
          <p:nvPr/>
        </p:nvSpPr>
        <p:spPr>
          <a:xfrm>
            <a:off x="4182645" y="2161842"/>
            <a:ext cx="3126946" cy="782562"/>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36" name="Text Placeholder 4">
            <a:extLst>
              <a:ext uri="{FF2B5EF4-FFF2-40B4-BE49-F238E27FC236}">
                <a16:creationId xmlns:a16="http://schemas.microsoft.com/office/drawing/2014/main" id="{239C0297-1567-40AA-90D6-CB03A2A553DC}"/>
              </a:ext>
            </a:extLst>
          </p:cNvPr>
          <p:cNvSpPr>
            <a:spLocks noGrp="1"/>
          </p:cNvSpPr>
          <p:nvPr userDrawn="1">
            <p:ph type="body" sz="quarter" idx="42"/>
          </p:nvPr>
        </p:nvSpPr>
        <p:spPr bwMode="invGray">
          <a:xfrm>
            <a:off x="358306" y="2309778"/>
            <a:ext cx="2928508"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37" name="Text Placeholder 4">
            <a:extLst>
              <a:ext uri="{FF2B5EF4-FFF2-40B4-BE49-F238E27FC236}">
                <a16:creationId xmlns:a16="http://schemas.microsoft.com/office/drawing/2014/main" id="{76D94888-A371-4384-8376-ED2A72F15754}"/>
              </a:ext>
            </a:extLst>
          </p:cNvPr>
          <p:cNvSpPr>
            <a:spLocks noGrp="1"/>
          </p:cNvSpPr>
          <p:nvPr userDrawn="1">
            <p:ph type="body" sz="quarter" idx="48"/>
          </p:nvPr>
        </p:nvSpPr>
        <p:spPr bwMode="invGray">
          <a:xfrm>
            <a:off x="358306" y="3092342"/>
            <a:ext cx="2928509" cy="6167360"/>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
        <p:nvSpPr>
          <p:cNvPr id="38" name="Text Placeholder 4">
            <a:extLst>
              <a:ext uri="{FF2B5EF4-FFF2-40B4-BE49-F238E27FC236}">
                <a16:creationId xmlns:a16="http://schemas.microsoft.com/office/drawing/2014/main" id="{D94C5563-891A-404C-BEE1-28600555F5A7}"/>
              </a:ext>
            </a:extLst>
          </p:cNvPr>
          <p:cNvSpPr>
            <a:spLocks noGrp="1"/>
          </p:cNvSpPr>
          <p:nvPr userDrawn="1">
            <p:ph type="body" sz="quarter" idx="49"/>
          </p:nvPr>
        </p:nvSpPr>
        <p:spPr bwMode="invGray">
          <a:xfrm>
            <a:off x="4281804" y="2309778"/>
            <a:ext cx="2928628"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41" name="Text Placeholder 4">
            <a:extLst>
              <a:ext uri="{FF2B5EF4-FFF2-40B4-BE49-F238E27FC236}">
                <a16:creationId xmlns:a16="http://schemas.microsoft.com/office/drawing/2014/main" id="{D62F8185-7100-4AB7-8700-7B9AB5C5C762}"/>
              </a:ext>
            </a:extLst>
          </p:cNvPr>
          <p:cNvSpPr>
            <a:spLocks noGrp="1"/>
          </p:cNvSpPr>
          <p:nvPr userDrawn="1">
            <p:ph type="body" sz="quarter" idx="50"/>
          </p:nvPr>
        </p:nvSpPr>
        <p:spPr bwMode="invGray">
          <a:xfrm>
            <a:off x="4281803" y="3092339"/>
            <a:ext cx="2928630" cy="6167360"/>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232348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3" y="735730"/>
            <a:ext cx="7120678" cy="428951"/>
          </a:xfrm>
          <a:prstGeom prst="rect">
            <a:avLst/>
          </a:prstGeom>
        </p:spPr>
        <p:txBody>
          <a:bodyPr anchor="t">
            <a:spAutoFit/>
          </a:bodyPr>
          <a:lstStyle>
            <a:lvl1pPr>
              <a:defRPr sz="2787">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3" y="1295445"/>
            <a:ext cx="7120678" cy="404278"/>
          </a:xfrm>
          <a:prstGeom prst="rect">
            <a:avLst/>
          </a:prstGeom>
        </p:spPr>
        <p:txBody>
          <a:bodyPr>
            <a:spAutoFit/>
          </a:bodyPr>
          <a:lstStyle>
            <a:lvl1pPr marL="0" indent="0">
              <a:buNone/>
              <a:defRPr sz="2027">
                <a:solidFill>
                  <a:srgbClr val="000000"/>
                </a:solidFill>
                <a:latin typeface="Montserrat SemiBold" pitchFamily="2" charset="0"/>
              </a:defRPr>
            </a:lvl1pPr>
          </a:lstStyle>
          <a:p>
            <a:pPr lvl="0"/>
            <a:r>
              <a:rPr lang="fr-FR"/>
              <a:t>Cliquez pour modifier les styles du texte du masque</a:t>
            </a:r>
          </a:p>
        </p:txBody>
      </p:sp>
      <p:sp>
        <p:nvSpPr>
          <p:cNvPr id="20" name="Rectangle: Rounded Corners 19">
            <a:extLst>
              <a:ext uri="{FF2B5EF4-FFF2-40B4-BE49-F238E27FC236}">
                <a16:creationId xmlns:a16="http://schemas.microsoft.com/office/drawing/2014/main" id="{AF3D8963-5580-4C5D-83BD-9F4EE3E85093}"/>
              </a:ext>
            </a:extLst>
          </p:cNvPr>
          <p:cNvSpPr/>
          <p:nvPr/>
        </p:nvSpPr>
        <p:spPr>
          <a:xfrm>
            <a:off x="259088" y="2146378"/>
            <a:ext cx="2008968" cy="782562"/>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21" name="Rectangle: Rounded Corners 20">
            <a:extLst>
              <a:ext uri="{FF2B5EF4-FFF2-40B4-BE49-F238E27FC236}">
                <a16:creationId xmlns:a16="http://schemas.microsoft.com/office/drawing/2014/main" id="{3266BEE5-890F-4D2B-A3D4-446773B2C7A7}"/>
              </a:ext>
            </a:extLst>
          </p:cNvPr>
          <p:cNvSpPr/>
          <p:nvPr/>
        </p:nvSpPr>
        <p:spPr>
          <a:xfrm>
            <a:off x="2779855" y="2161842"/>
            <a:ext cx="2008968" cy="782562"/>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22" name="Rectangle: Rounded Corners 21">
            <a:extLst>
              <a:ext uri="{FF2B5EF4-FFF2-40B4-BE49-F238E27FC236}">
                <a16:creationId xmlns:a16="http://schemas.microsoft.com/office/drawing/2014/main" id="{6B76ECF3-ABC9-4360-9A82-4F41E3655D43}"/>
              </a:ext>
            </a:extLst>
          </p:cNvPr>
          <p:cNvSpPr/>
          <p:nvPr/>
        </p:nvSpPr>
        <p:spPr>
          <a:xfrm>
            <a:off x="5300623" y="2161844"/>
            <a:ext cx="2008968" cy="782562"/>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36" name="Text Placeholder 4">
            <a:extLst>
              <a:ext uri="{FF2B5EF4-FFF2-40B4-BE49-F238E27FC236}">
                <a16:creationId xmlns:a16="http://schemas.microsoft.com/office/drawing/2014/main" id="{239C0297-1567-40AA-90D6-CB03A2A553DC}"/>
              </a:ext>
            </a:extLst>
          </p:cNvPr>
          <p:cNvSpPr>
            <a:spLocks noGrp="1"/>
          </p:cNvSpPr>
          <p:nvPr userDrawn="1">
            <p:ph type="body" sz="quarter" idx="42"/>
          </p:nvPr>
        </p:nvSpPr>
        <p:spPr bwMode="invGray">
          <a:xfrm>
            <a:off x="348088" y="2309778"/>
            <a:ext cx="1830968" cy="486691"/>
          </a:xfrm>
          <a:prstGeom prst="rect">
            <a:avLst/>
          </a:prstGeom>
        </p:spPr>
        <p:txBody>
          <a:bodyPr lIns="90000" tIns="46800" rIns="90000" bIns="46800"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37" name="Text Placeholder 4">
            <a:extLst>
              <a:ext uri="{FF2B5EF4-FFF2-40B4-BE49-F238E27FC236}">
                <a16:creationId xmlns:a16="http://schemas.microsoft.com/office/drawing/2014/main" id="{76D94888-A371-4384-8376-ED2A72F15754}"/>
              </a:ext>
            </a:extLst>
          </p:cNvPr>
          <p:cNvSpPr>
            <a:spLocks noGrp="1"/>
          </p:cNvSpPr>
          <p:nvPr userDrawn="1">
            <p:ph type="body" sz="quarter" idx="48"/>
          </p:nvPr>
        </p:nvSpPr>
        <p:spPr bwMode="invGray">
          <a:xfrm>
            <a:off x="348374" y="3092342"/>
            <a:ext cx="1830394" cy="6167360"/>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
        <p:nvSpPr>
          <p:cNvPr id="38" name="Text Placeholder 4">
            <a:extLst>
              <a:ext uri="{FF2B5EF4-FFF2-40B4-BE49-F238E27FC236}">
                <a16:creationId xmlns:a16="http://schemas.microsoft.com/office/drawing/2014/main" id="{D94C5563-891A-404C-BEE1-28600555F5A7}"/>
              </a:ext>
            </a:extLst>
          </p:cNvPr>
          <p:cNvSpPr>
            <a:spLocks noGrp="1"/>
          </p:cNvSpPr>
          <p:nvPr userDrawn="1">
            <p:ph type="body" sz="quarter" idx="49"/>
          </p:nvPr>
        </p:nvSpPr>
        <p:spPr bwMode="invGray">
          <a:xfrm>
            <a:off x="2869142" y="2309778"/>
            <a:ext cx="1830394"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41" name="Text Placeholder 4">
            <a:extLst>
              <a:ext uri="{FF2B5EF4-FFF2-40B4-BE49-F238E27FC236}">
                <a16:creationId xmlns:a16="http://schemas.microsoft.com/office/drawing/2014/main" id="{D62F8185-7100-4AB7-8700-7B9AB5C5C762}"/>
              </a:ext>
            </a:extLst>
          </p:cNvPr>
          <p:cNvSpPr>
            <a:spLocks noGrp="1"/>
          </p:cNvSpPr>
          <p:nvPr userDrawn="1">
            <p:ph type="body" sz="quarter" idx="50"/>
          </p:nvPr>
        </p:nvSpPr>
        <p:spPr bwMode="invGray">
          <a:xfrm>
            <a:off x="2869142" y="3092342"/>
            <a:ext cx="1830394" cy="6167360"/>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
        <p:nvSpPr>
          <p:cNvPr id="42" name="Text Placeholder 4">
            <a:extLst>
              <a:ext uri="{FF2B5EF4-FFF2-40B4-BE49-F238E27FC236}">
                <a16:creationId xmlns:a16="http://schemas.microsoft.com/office/drawing/2014/main" id="{F2DDC885-AC07-439F-BC77-A4C9B911E7E5}"/>
              </a:ext>
            </a:extLst>
          </p:cNvPr>
          <p:cNvSpPr>
            <a:spLocks noGrp="1"/>
          </p:cNvSpPr>
          <p:nvPr userDrawn="1">
            <p:ph type="body" sz="quarter" idx="51"/>
          </p:nvPr>
        </p:nvSpPr>
        <p:spPr bwMode="invGray">
          <a:xfrm>
            <a:off x="5389909" y="2309778"/>
            <a:ext cx="1830394"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47" name="Text Placeholder 4">
            <a:extLst>
              <a:ext uri="{FF2B5EF4-FFF2-40B4-BE49-F238E27FC236}">
                <a16:creationId xmlns:a16="http://schemas.microsoft.com/office/drawing/2014/main" id="{BF938847-A46F-4040-B617-CA0FDAC75981}"/>
              </a:ext>
            </a:extLst>
          </p:cNvPr>
          <p:cNvSpPr>
            <a:spLocks noGrp="1"/>
          </p:cNvSpPr>
          <p:nvPr userDrawn="1">
            <p:ph type="body" sz="quarter" idx="52"/>
          </p:nvPr>
        </p:nvSpPr>
        <p:spPr bwMode="invGray">
          <a:xfrm>
            <a:off x="5389909" y="3092342"/>
            <a:ext cx="1830394" cy="6167360"/>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2830399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3" y="735730"/>
            <a:ext cx="7120678" cy="428951"/>
          </a:xfrm>
          <a:prstGeom prst="rect">
            <a:avLst/>
          </a:prstGeom>
        </p:spPr>
        <p:txBody>
          <a:bodyPr anchor="t">
            <a:spAutoFit/>
          </a:bodyPr>
          <a:lstStyle>
            <a:lvl1pPr>
              <a:defRPr sz="2787">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3" y="1295445"/>
            <a:ext cx="7120678" cy="404278"/>
          </a:xfrm>
          <a:prstGeom prst="rect">
            <a:avLst/>
          </a:prstGeom>
        </p:spPr>
        <p:txBody>
          <a:bodyPr>
            <a:spAutoFit/>
          </a:bodyPr>
          <a:lstStyle>
            <a:lvl1pPr marL="0" indent="0">
              <a:buNone/>
              <a:defRPr sz="2027">
                <a:solidFill>
                  <a:srgbClr val="000000"/>
                </a:solidFill>
                <a:latin typeface="Montserrat SemiBold" pitchFamily="2" charset="0"/>
              </a:defRPr>
            </a:lvl1pPr>
          </a:lstStyle>
          <a:p>
            <a:pPr lvl="0"/>
            <a:r>
              <a:rPr lang="fr-FR"/>
              <a:t>Cliquez pour modifier les styles du texte du masque</a:t>
            </a:r>
          </a:p>
        </p:txBody>
      </p:sp>
      <p:sp>
        <p:nvSpPr>
          <p:cNvPr id="20" name="Rectangle: Rounded Corners 19">
            <a:extLst>
              <a:ext uri="{FF2B5EF4-FFF2-40B4-BE49-F238E27FC236}">
                <a16:creationId xmlns:a16="http://schemas.microsoft.com/office/drawing/2014/main" id="{AF3D8963-5580-4C5D-83BD-9F4EE3E85093}"/>
              </a:ext>
            </a:extLst>
          </p:cNvPr>
          <p:cNvSpPr/>
          <p:nvPr/>
        </p:nvSpPr>
        <p:spPr>
          <a:xfrm>
            <a:off x="259087" y="2146378"/>
            <a:ext cx="1705142" cy="782562"/>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21" name="Rectangle: Rounded Corners 20">
            <a:extLst>
              <a:ext uri="{FF2B5EF4-FFF2-40B4-BE49-F238E27FC236}">
                <a16:creationId xmlns:a16="http://schemas.microsoft.com/office/drawing/2014/main" id="{3266BEE5-890F-4D2B-A3D4-446773B2C7A7}"/>
              </a:ext>
            </a:extLst>
          </p:cNvPr>
          <p:cNvSpPr/>
          <p:nvPr/>
        </p:nvSpPr>
        <p:spPr>
          <a:xfrm>
            <a:off x="2040875" y="2146378"/>
            <a:ext cx="1705142" cy="782562"/>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22" name="Rectangle: Rounded Corners 21">
            <a:extLst>
              <a:ext uri="{FF2B5EF4-FFF2-40B4-BE49-F238E27FC236}">
                <a16:creationId xmlns:a16="http://schemas.microsoft.com/office/drawing/2014/main" id="{6B76ECF3-ABC9-4360-9A82-4F41E3655D43}"/>
              </a:ext>
            </a:extLst>
          </p:cNvPr>
          <p:cNvSpPr/>
          <p:nvPr/>
        </p:nvSpPr>
        <p:spPr>
          <a:xfrm>
            <a:off x="3822662" y="2146378"/>
            <a:ext cx="1705142" cy="782562"/>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23" name="Rectangle: Rounded Corners 22">
            <a:extLst>
              <a:ext uri="{FF2B5EF4-FFF2-40B4-BE49-F238E27FC236}">
                <a16:creationId xmlns:a16="http://schemas.microsoft.com/office/drawing/2014/main" id="{2E8E96AE-E249-4716-9137-DA93C7E53D0E}"/>
              </a:ext>
            </a:extLst>
          </p:cNvPr>
          <p:cNvSpPr/>
          <p:nvPr/>
        </p:nvSpPr>
        <p:spPr>
          <a:xfrm>
            <a:off x="5604448" y="2146378"/>
            <a:ext cx="1705142" cy="782562"/>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81" dirty="0"/>
          </a:p>
        </p:txBody>
      </p:sp>
      <p:sp>
        <p:nvSpPr>
          <p:cNvPr id="36" name="Text Placeholder 4">
            <a:extLst>
              <a:ext uri="{FF2B5EF4-FFF2-40B4-BE49-F238E27FC236}">
                <a16:creationId xmlns:a16="http://schemas.microsoft.com/office/drawing/2014/main" id="{239C0297-1567-40AA-90D6-CB03A2A553DC}"/>
              </a:ext>
            </a:extLst>
          </p:cNvPr>
          <p:cNvSpPr>
            <a:spLocks noGrp="1"/>
          </p:cNvSpPr>
          <p:nvPr userDrawn="1">
            <p:ph type="body" sz="quarter" idx="42"/>
          </p:nvPr>
        </p:nvSpPr>
        <p:spPr bwMode="invGray">
          <a:xfrm>
            <a:off x="349621" y="2309778"/>
            <a:ext cx="1524074"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37" name="Text Placeholder 4">
            <a:extLst>
              <a:ext uri="{FF2B5EF4-FFF2-40B4-BE49-F238E27FC236}">
                <a16:creationId xmlns:a16="http://schemas.microsoft.com/office/drawing/2014/main" id="{76D94888-A371-4384-8376-ED2A72F15754}"/>
              </a:ext>
            </a:extLst>
          </p:cNvPr>
          <p:cNvSpPr>
            <a:spLocks noGrp="1"/>
          </p:cNvSpPr>
          <p:nvPr userDrawn="1">
            <p:ph type="body" sz="quarter" idx="48"/>
          </p:nvPr>
        </p:nvSpPr>
        <p:spPr bwMode="invGray">
          <a:xfrm>
            <a:off x="349621" y="3092342"/>
            <a:ext cx="1524074" cy="6167360"/>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
        <p:nvSpPr>
          <p:cNvPr id="38" name="Text Placeholder 4">
            <a:extLst>
              <a:ext uri="{FF2B5EF4-FFF2-40B4-BE49-F238E27FC236}">
                <a16:creationId xmlns:a16="http://schemas.microsoft.com/office/drawing/2014/main" id="{D94C5563-891A-404C-BEE1-28600555F5A7}"/>
              </a:ext>
            </a:extLst>
          </p:cNvPr>
          <p:cNvSpPr>
            <a:spLocks noGrp="1"/>
          </p:cNvSpPr>
          <p:nvPr userDrawn="1">
            <p:ph type="body" sz="quarter" idx="49"/>
          </p:nvPr>
        </p:nvSpPr>
        <p:spPr bwMode="invGray">
          <a:xfrm>
            <a:off x="2131408" y="2309778"/>
            <a:ext cx="1524074"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41" name="Text Placeholder 4">
            <a:extLst>
              <a:ext uri="{FF2B5EF4-FFF2-40B4-BE49-F238E27FC236}">
                <a16:creationId xmlns:a16="http://schemas.microsoft.com/office/drawing/2014/main" id="{D62F8185-7100-4AB7-8700-7B9AB5C5C762}"/>
              </a:ext>
            </a:extLst>
          </p:cNvPr>
          <p:cNvSpPr>
            <a:spLocks noGrp="1"/>
          </p:cNvSpPr>
          <p:nvPr userDrawn="1">
            <p:ph type="body" sz="quarter" idx="50"/>
          </p:nvPr>
        </p:nvSpPr>
        <p:spPr bwMode="invGray">
          <a:xfrm>
            <a:off x="2131409" y="3092342"/>
            <a:ext cx="1524074" cy="6167360"/>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
        <p:nvSpPr>
          <p:cNvPr id="42" name="Text Placeholder 4">
            <a:extLst>
              <a:ext uri="{FF2B5EF4-FFF2-40B4-BE49-F238E27FC236}">
                <a16:creationId xmlns:a16="http://schemas.microsoft.com/office/drawing/2014/main" id="{F2DDC885-AC07-439F-BC77-A4C9B911E7E5}"/>
              </a:ext>
            </a:extLst>
          </p:cNvPr>
          <p:cNvSpPr>
            <a:spLocks noGrp="1"/>
          </p:cNvSpPr>
          <p:nvPr userDrawn="1">
            <p:ph type="body" sz="quarter" idx="51"/>
          </p:nvPr>
        </p:nvSpPr>
        <p:spPr bwMode="invGray">
          <a:xfrm>
            <a:off x="3913196" y="2309778"/>
            <a:ext cx="1524074"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47" name="Text Placeholder 4">
            <a:extLst>
              <a:ext uri="{FF2B5EF4-FFF2-40B4-BE49-F238E27FC236}">
                <a16:creationId xmlns:a16="http://schemas.microsoft.com/office/drawing/2014/main" id="{BF938847-A46F-4040-B617-CA0FDAC75981}"/>
              </a:ext>
            </a:extLst>
          </p:cNvPr>
          <p:cNvSpPr>
            <a:spLocks noGrp="1"/>
          </p:cNvSpPr>
          <p:nvPr userDrawn="1">
            <p:ph type="body" sz="quarter" idx="52"/>
          </p:nvPr>
        </p:nvSpPr>
        <p:spPr bwMode="invGray">
          <a:xfrm>
            <a:off x="3913196" y="3092342"/>
            <a:ext cx="1524074" cy="6167360"/>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
        <p:nvSpPr>
          <p:cNvPr id="52" name="Text Placeholder 4">
            <a:extLst>
              <a:ext uri="{FF2B5EF4-FFF2-40B4-BE49-F238E27FC236}">
                <a16:creationId xmlns:a16="http://schemas.microsoft.com/office/drawing/2014/main" id="{3D2A8777-0FD1-4F0D-BDA3-82FBFC3C711F}"/>
              </a:ext>
            </a:extLst>
          </p:cNvPr>
          <p:cNvSpPr>
            <a:spLocks noGrp="1"/>
          </p:cNvSpPr>
          <p:nvPr userDrawn="1">
            <p:ph type="body" sz="quarter" idx="53"/>
          </p:nvPr>
        </p:nvSpPr>
        <p:spPr bwMode="invGray">
          <a:xfrm>
            <a:off x="5694982" y="2309778"/>
            <a:ext cx="1524074" cy="486691"/>
          </a:xfrm>
          <a:prstGeom prst="rect">
            <a:avLst/>
          </a:prstGeom>
        </p:spPr>
        <p:txBody>
          <a:bodyPr anchor="ctr">
            <a:normAutofit/>
          </a:bodyPr>
          <a:lstStyle>
            <a:lvl1pPr marL="0" indent="0">
              <a:buNone/>
              <a:defRPr sz="1774">
                <a:solidFill>
                  <a:srgbClr val="000000"/>
                </a:solidFill>
                <a:latin typeface="Montserrat SemiBold" pitchFamily="2" charset="0"/>
              </a:defRPr>
            </a:lvl1pPr>
          </a:lstStyle>
          <a:p>
            <a:pPr lvl="0"/>
            <a:r>
              <a:rPr lang="fr-FR"/>
              <a:t>Cliquez pour modifier les styles du texte du masque</a:t>
            </a:r>
          </a:p>
        </p:txBody>
      </p:sp>
      <p:sp>
        <p:nvSpPr>
          <p:cNvPr id="54" name="Text Placeholder 4">
            <a:extLst>
              <a:ext uri="{FF2B5EF4-FFF2-40B4-BE49-F238E27FC236}">
                <a16:creationId xmlns:a16="http://schemas.microsoft.com/office/drawing/2014/main" id="{0D2F8A3C-F63E-4F2C-9C20-DCFE48617FE5}"/>
              </a:ext>
            </a:extLst>
          </p:cNvPr>
          <p:cNvSpPr>
            <a:spLocks noGrp="1"/>
          </p:cNvSpPr>
          <p:nvPr userDrawn="1">
            <p:ph type="body" sz="quarter" idx="54"/>
          </p:nvPr>
        </p:nvSpPr>
        <p:spPr bwMode="invGray">
          <a:xfrm>
            <a:off x="5694982" y="3092342"/>
            <a:ext cx="1524074" cy="6167360"/>
          </a:xfrm>
          <a:prstGeom prst="rect">
            <a:avLst/>
          </a:prstGeom>
        </p:spPr>
        <p:txBody>
          <a:bodyPr>
            <a:normAutofit/>
          </a:bodyPr>
          <a:lstStyle>
            <a:lvl1pPr marL="0" indent="0">
              <a:buNone/>
              <a:defRPr sz="1520">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1718896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ored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3" y="735730"/>
            <a:ext cx="7120678" cy="428951"/>
          </a:xfrm>
          <a:prstGeom prst="rect">
            <a:avLst/>
          </a:prstGeom>
        </p:spPr>
        <p:txBody>
          <a:bodyPr anchor="t">
            <a:spAutoFit/>
          </a:bodyPr>
          <a:lstStyle>
            <a:lvl1pPr>
              <a:defRPr sz="2787">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3" y="1295445"/>
            <a:ext cx="7120678" cy="404278"/>
          </a:xfrm>
          <a:prstGeom prst="rect">
            <a:avLst/>
          </a:prstGeom>
        </p:spPr>
        <p:txBody>
          <a:bodyPr>
            <a:spAutoFit/>
          </a:bodyPr>
          <a:lstStyle>
            <a:lvl1pPr marL="0" indent="0">
              <a:buNone/>
              <a:defRPr sz="2027">
                <a:solidFill>
                  <a:srgbClr val="2D2D2D"/>
                </a:solidFill>
                <a:latin typeface="Montserrat SemiBold" pitchFamily="2" charset="0"/>
              </a:defRPr>
            </a:lvl1pPr>
          </a:lstStyle>
          <a:p>
            <a:pPr lvl="0"/>
            <a:r>
              <a:rPr lang="fr-FR"/>
              <a:t>Cliquez pour modifier les styles du texte du masque</a:t>
            </a:r>
          </a:p>
        </p:txBody>
      </p:sp>
      <p:sp>
        <p:nvSpPr>
          <p:cNvPr id="24" name="Rectangle: Rounded Corners 23">
            <a:extLst>
              <a:ext uri="{FF2B5EF4-FFF2-40B4-BE49-F238E27FC236}">
                <a16:creationId xmlns:a16="http://schemas.microsoft.com/office/drawing/2014/main" id="{84EEE4F9-1953-4BE2-AAB6-AF624FA0F7FE}"/>
              </a:ext>
            </a:extLst>
          </p:cNvPr>
          <p:cNvSpPr/>
          <p:nvPr userDrawn="1"/>
        </p:nvSpPr>
        <p:spPr>
          <a:xfrm>
            <a:off x="259087" y="2145438"/>
            <a:ext cx="2232188" cy="7101186"/>
          </a:xfrm>
          <a:prstGeom prst="roundRect">
            <a:avLst>
              <a:gd name="adj" fmla="val 3617"/>
            </a:avLst>
          </a:prstGeom>
          <a:solidFill>
            <a:srgbClr val="00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p>
        </p:txBody>
      </p:sp>
      <p:sp>
        <p:nvSpPr>
          <p:cNvPr id="25" name="Rectangle: Rounded Corners 24">
            <a:extLst>
              <a:ext uri="{FF2B5EF4-FFF2-40B4-BE49-F238E27FC236}">
                <a16:creationId xmlns:a16="http://schemas.microsoft.com/office/drawing/2014/main" id="{1FC0C31A-EADE-475B-8659-B247694C8156}"/>
              </a:ext>
            </a:extLst>
          </p:cNvPr>
          <p:cNvSpPr/>
          <p:nvPr userDrawn="1"/>
        </p:nvSpPr>
        <p:spPr>
          <a:xfrm>
            <a:off x="2677443" y="2145437"/>
            <a:ext cx="2232188" cy="7101186"/>
          </a:xfrm>
          <a:prstGeom prst="roundRect">
            <a:avLst>
              <a:gd name="adj" fmla="val 3617"/>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p>
        </p:txBody>
      </p:sp>
      <p:sp>
        <p:nvSpPr>
          <p:cNvPr id="26" name="Rectangle: Rounded Corners 25">
            <a:extLst>
              <a:ext uri="{FF2B5EF4-FFF2-40B4-BE49-F238E27FC236}">
                <a16:creationId xmlns:a16="http://schemas.microsoft.com/office/drawing/2014/main" id="{C783D2F0-C63F-4ED3-B982-C7543245DEE7}"/>
              </a:ext>
            </a:extLst>
          </p:cNvPr>
          <p:cNvSpPr/>
          <p:nvPr userDrawn="1"/>
        </p:nvSpPr>
        <p:spPr>
          <a:xfrm>
            <a:off x="5095801" y="2145435"/>
            <a:ext cx="2232188" cy="7101186"/>
          </a:xfrm>
          <a:prstGeom prst="roundRect">
            <a:avLst>
              <a:gd name="adj" fmla="val 3617"/>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solidFill>
                <a:srgbClr val="2D2D2D"/>
              </a:solidFill>
            </a:endParaRPr>
          </a:p>
        </p:txBody>
      </p:sp>
      <p:sp>
        <p:nvSpPr>
          <p:cNvPr id="27" name="Text Placeholder 20">
            <a:extLst>
              <a:ext uri="{FF2B5EF4-FFF2-40B4-BE49-F238E27FC236}">
                <a16:creationId xmlns:a16="http://schemas.microsoft.com/office/drawing/2014/main" id="{0DDB1D8F-E5AF-4D25-B6DF-68652F4E84D3}"/>
              </a:ext>
            </a:extLst>
          </p:cNvPr>
          <p:cNvSpPr>
            <a:spLocks noGrp="1"/>
          </p:cNvSpPr>
          <p:nvPr>
            <p:ph type="body" sz="quarter" idx="16"/>
          </p:nvPr>
        </p:nvSpPr>
        <p:spPr>
          <a:xfrm>
            <a:off x="309641" y="2305993"/>
            <a:ext cx="2131080" cy="549200"/>
          </a:xfrm>
          <a:prstGeom prst="rect">
            <a:avLst/>
          </a:prstGeom>
        </p:spPr>
        <p:txBody>
          <a:bodyPr>
            <a:normAutofit/>
          </a:bodyPr>
          <a:lstStyle>
            <a:lvl1pPr marL="0" indent="0" algn="l">
              <a:buNone/>
              <a:defRPr sz="2027">
                <a:solidFill>
                  <a:schemeClr val="bg1"/>
                </a:solidFill>
                <a:latin typeface="Montserrat SemiBold" pitchFamily="2" charset="0"/>
              </a:defRPr>
            </a:lvl1pPr>
          </a:lstStyle>
          <a:p>
            <a:pPr lvl="0"/>
            <a:r>
              <a:rPr lang="fr-FR"/>
              <a:t>Cliquez pour modifier les styles du texte du masque</a:t>
            </a:r>
          </a:p>
        </p:txBody>
      </p:sp>
      <p:sp>
        <p:nvSpPr>
          <p:cNvPr id="28" name="Text Placeholder 20">
            <a:extLst>
              <a:ext uri="{FF2B5EF4-FFF2-40B4-BE49-F238E27FC236}">
                <a16:creationId xmlns:a16="http://schemas.microsoft.com/office/drawing/2014/main" id="{A7F0CE21-4019-4FC6-A3A0-36B6B7A8C518}"/>
              </a:ext>
            </a:extLst>
          </p:cNvPr>
          <p:cNvSpPr>
            <a:spLocks noGrp="1"/>
          </p:cNvSpPr>
          <p:nvPr>
            <p:ph type="body" sz="quarter" idx="17"/>
          </p:nvPr>
        </p:nvSpPr>
        <p:spPr>
          <a:xfrm>
            <a:off x="2727997" y="2305993"/>
            <a:ext cx="2131080" cy="549200"/>
          </a:xfrm>
          <a:prstGeom prst="rect">
            <a:avLst/>
          </a:prstGeom>
        </p:spPr>
        <p:txBody>
          <a:bodyPr>
            <a:normAutofit/>
          </a:bodyPr>
          <a:lstStyle>
            <a:lvl1pPr marL="0" indent="0" algn="l">
              <a:buNone/>
              <a:defRPr sz="2027">
                <a:solidFill>
                  <a:srgbClr val="2D2D2D"/>
                </a:solidFill>
                <a:latin typeface="Montserrat SemiBold" pitchFamily="2" charset="0"/>
              </a:defRPr>
            </a:lvl1pPr>
          </a:lstStyle>
          <a:p>
            <a:pPr lvl="0"/>
            <a:r>
              <a:rPr lang="fr-FR"/>
              <a:t>Cliquez pour modifier les styles du texte du masque</a:t>
            </a:r>
          </a:p>
        </p:txBody>
      </p:sp>
      <p:sp>
        <p:nvSpPr>
          <p:cNvPr id="29" name="Text Placeholder 20">
            <a:extLst>
              <a:ext uri="{FF2B5EF4-FFF2-40B4-BE49-F238E27FC236}">
                <a16:creationId xmlns:a16="http://schemas.microsoft.com/office/drawing/2014/main" id="{BE854316-9D8B-4ACC-8002-506C758C2F09}"/>
              </a:ext>
            </a:extLst>
          </p:cNvPr>
          <p:cNvSpPr>
            <a:spLocks noGrp="1"/>
          </p:cNvSpPr>
          <p:nvPr>
            <p:ph type="body" sz="quarter" idx="18"/>
          </p:nvPr>
        </p:nvSpPr>
        <p:spPr>
          <a:xfrm>
            <a:off x="5148030" y="2305993"/>
            <a:ext cx="2131080" cy="549200"/>
          </a:xfrm>
          <a:prstGeom prst="rect">
            <a:avLst/>
          </a:prstGeom>
        </p:spPr>
        <p:txBody>
          <a:bodyPr>
            <a:normAutofit/>
          </a:bodyPr>
          <a:lstStyle>
            <a:lvl1pPr marL="0" indent="0" algn="l">
              <a:buNone/>
              <a:defRPr sz="2027">
                <a:solidFill>
                  <a:srgbClr val="2D2D2D"/>
                </a:solidFill>
                <a:latin typeface="Montserrat SemiBold" pitchFamily="2" charset="0"/>
              </a:defRPr>
            </a:lvl1pPr>
          </a:lstStyle>
          <a:p>
            <a:pPr lvl="0"/>
            <a:r>
              <a:rPr lang="fr-FR"/>
              <a:t>Cliquez pour modifier les styles du texte du masque</a:t>
            </a:r>
          </a:p>
        </p:txBody>
      </p:sp>
      <p:sp>
        <p:nvSpPr>
          <p:cNvPr id="30" name="Text Placeholder 20">
            <a:extLst>
              <a:ext uri="{FF2B5EF4-FFF2-40B4-BE49-F238E27FC236}">
                <a16:creationId xmlns:a16="http://schemas.microsoft.com/office/drawing/2014/main" id="{083BF51F-0691-49F7-A008-3E8F6B3A3C44}"/>
              </a:ext>
            </a:extLst>
          </p:cNvPr>
          <p:cNvSpPr>
            <a:spLocks noGrp="1"/>
          </p:cNvSpPr>
          <p:nvPr>
            <p:ph type="body" sz="quarter" idx="19"/>
          </p:nvPr>
        </p:nvSpPr>
        <p:spPr>
          <a:xfrm>
            <a:off x="309641" y="3590692"/>
            <a:ext cx="2131080" cy="5547603"/>
          </a:xfrm>
          <a:prstGeom prst="rect">
            <a:avLst/>
          </a:prstGeom>
        </p:spPr>
        <p:txBody>
          <a:bodyPr>
            <a:normAutofit/>
          </a:bodyPr>
          <a:lstStyle>
            <a:lvl1pPr marL="0" indent="0" algn="l">
              <a:buNone/>
              <a:defRPr sz="1520">
                <a:solidFill>
                  <a:schemeClr val="bg1"/>
                </a:solidFill>
                <a:latin typeface="Montserrat" panose="00000500000000000000" pitchFamily="2" charset="0"/>
              </a:defRPr>
            </a:lvl1pPr>
          </a:lstStyle>
          <a:p>
            <a:pPr lvl="0"/>
            <a:r>
              <a:rPr lang="fr-FR"/>
              <a:t>Cliquez pour modifier les styles du texte du masque</a:t>
            </a:r>
          </a:p>
        </p:txBody>
      </p:sp>
      <p:sp>
        <p:nvSpPr>
          <p:cNvPr id="31" name="Text Placeholder 20">
            <a:extLst>
              <a:ext uri="{FF2B5EF4-FFF2-40B4-BE49-F238E27FC236}">
                <a16:creationId xmlns:a16="http://schemas.microsoft.com/office/drawing/2014/main" id="{03D91854-B70D-43CC-9CA1-D173962CB0A2}"/>
              </a:ext>
            </a:extLst>
          </p:cNvPr>
          <p:cNvSpPr>
            <a:spLocks noGrp="1"/>
          </p:cNvSpPr>
          <p:nvPr>
            <p:ph type="body" sz="quarter" idx="20"/>
          </p:nvPr>
        </p:nvSpPr>
        <p:spPr>
          <a:xfrm>
            <a:off x="2727997" y="3590692"/>
            <a:ext cx="2131080" cy="5547603"/>
          </a:xfrm>
          <a:prstGeom prst="rect">
            <a:avLst/>
          </a:prstGeom>
        </p:spPr>
        <p:txBody>
          <a:bodyPr>
            <a:normAutofit/>
          </a:bodyPr>
          <a:lstStyle>
            <a:lvl1pPr marL="0" indent="0" algn="l">
              <a:buNone/>
              <a:defRPr sz="1520">
                <a:solidFill>
                  <a:srgbClr val="2D2D2D"/>
                </a:solidFill>
                <a:latin typeface="Montserrat" panose="00000500000000000000" pitchFamily="2" charset="0"/>
              </a:defRPr>
            </a:lvl1pPr>
          </a:lstStyle>
          <a:p>
            <a:pPr lvl="0"/>
            <a:r>
              <a:rPr lang="fr-FR"/>
              <a:t>Cliquez pour modifier les styles du texte du masque</a:t>
            </a:r>
          </a:p>
        </p:txBody>
      </p:sp>
      <p:sp>
        <p:nvSpPr>
          <p:cNvPr id="32" name="Text Placeholder 20">
            <a:extLst>
              <a:ext uri="{FF2B5EF4-FFF2-40B4-BE49-F238E27FC236}">
                <a16:creationId xmlns:a16="http://schemas.microsoft.com/office/drawing/2014/main" id="{97EC2FAB-088C-474C-A92D-32F83C396147}"/>
              </a:ext>
            </a:extLst>
          </p:cNvPr>
          <p:cNvSpPr>
            <a:spLocks noGrp="1"/>
          </p:cNvSpPr>
          <p:nvPr>
            <p:ph type="body" sz="quarter" idx="21"/>
          </p:nvPr>
        </p:nvSpPr>
        <p:spPr>
          <a:xfrm>
            <a:off x="5146355" y="3590692"/>
            <a:ext cx="2131080" cy="5547603"/>
          </a:xfrm>
          <a:prstGeom prst="rect">
            <a:avLst/>
          </a:prstGeom>
        </p:spPr>
        <p:txBody>
          <a:bodyPr>
            <a:normAutofit/>
          </a:bodyPr>
          <a:lstStyle>
            <a:lvl1pPr marL="0" indent="0" algn="l">
              <a:buNone/>
              <a:defRPr sz="1520">
                <a:solidFill>
                  <a:schemeClr val="tx1"/>
                </a:solidFill>
                <a:latin typeface="Montserrat"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1060251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bars with imag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196433" y="735730"/>
            <a:ext cx="7120678" cy="428951"/>
          </a:xfrm>
          <a:prstGeom prst="rect">
            <a:avLst/>
          </a:prstGeom>
        </p:spPr>
        <p:txBody>
          <a:bodyPr anchor="t">
            <a:spAutoFit/>
          </a:bodyPr>
          <a:lstStyle>
            <a:lvl1pPr>
              <a:defRPr sz="2787">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196433" y="1295445"/>
            <a:ext cx="7120678" cy="404278"/>
          </a:xfrm>
          <a:prstGeom prst="rect">
            <a:avLst/>
          </a:prstGeom>
        </p:spPr>
        <p:txBody>
          <a:bodyPr>
            <a:spAutoFit/>
          </a:bodyPr>
          <a:lstStyle>
            <a:lvl1pPr marL="0" indent="0">
              <a:buNone/>
              <a:defRPr sz="2027">
                <a:solidFill>
                  <a:srgbClr val="2D2D2D"/>
                </a:solidFill>
                <a:latin typeface="Montserrat SemiBold" pitchFamily="2" charset="0"/>
              </a:defRPr>
            </a:lvl1pPr>
          </a:lstStyle>
          <a:p>
            <a:pPr lvl="0"/>
            <a:r>
              <a:rPr lang="fr-FR"/>
              <a:t>Cliquez pour modifier les styles du texte du masque</a:t>
            </a:r>
          </a:p>
        </p:txBody>
      </p:sp>
      <p:sp>
        <p:nvSpPr>
          <p:cNvPr id="20" name="Rectangle: Rounded Corners 19">
            <a:extLst>
              <a:ext uri="{FF2B5EF4-FFF2-40B4-BE49-F238E27FC236}">
                <a16:creationId xmlns:a16="http://schemas.microsoft.com/office/drawing/2014/main" id="{73DD9479-32BE-4255-8D4F-4216693171D1}"/>
              </a:ext>
            </a:extLst>
          </p:cNvPr>
          <p:cNvSpPr/>
          <p:nvPr userDrawn="1"/>
        </p:nvSpPr>
        <p:spPr>
          <a:xfrm>
            <a:off x="256427" y="2205512"/>
            <a:ext cx="5799982" cy="2806250"/>
          </a:xfrm>
          <a:prstGeom prst="roundRect">
            <a:avLst>
              <a:gd name="adj" fmla="val 3617"/>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81"/>
          </a:p>
        </p:txBody>
      </p:sp>
      <p:sp>
        <p:nvSpPr>
          <p:cNvPr id="23" name="Text Placeholder 20">
            <a:extLst>
              <a:ext uri="{FF2B5EF4-FFF2-40B4-BE49-F238E27FC236}">
                <a16:creationId xmlns:a16="http://schemas.microsoft.com/office/drawing/2014/main" id="{359A2CB8-6225-4B92-8899-576771C47E5E}"/>
              </a:ext>
            </a:extLst>
          </p:cNvPr>
          <p:cNvSpPr>
            <a:spLocks noGrp="1"/>
          </p:cNvSpPr>
          <p:nvPr>
            <p:ph type="body" sz="quarter" idx="21"/>
          </p:nvPr>
        </p:nvSpPr>
        <p:spPr>
          <a:xfrm>
            <a:off x="314687" y="2354162"/>
            <a:ext cx="5697189" cy="2559509"/>
          </a:xfrm>
          <a:prstGeom prst="rect">
            <a:avLst/>
          </a:prstGeom>
        </p:spPr>
        <p:txBody>
          <a:bodyPr>
            <a:normAutofit/>
          </a:bodyPr>
          <a:lstStyle>
            <a:lvl1pPr marL="0" indent="0" algn="l">
              <a:buNone/>
              <a:defRPr sz="1774">
                <a:solidFill>
                  <a:srgbClr val="000000"/>
                </a:solidFill>
                <a:latin typeface="Montserrat Bold" panose="00000800000000000000" pitchFamily="2" charset="0"/>
              </a:defRPr>
            </a:lvl1pPr>
          </a:lstStyle>
          <a:p>
            <a:pPr lvl="0"/>
            <a:r>
              <a:rPr lang="fr-FR"/>
              <a:t>Cliquez pour modifier les styles du texte du masque</a:t>
            </a:r>
          </a:p>
        </p:txBody>
      </p:sp>
      <p:sp>
        <p:nvSpPr>
          <p:cNvPr id="35" name="Picture Placeholder 3">
            <a:extLst>
              <a:ext uri="{FF2B5EF4-FFF2-40B4-BE49-F238E27FC236}">
                <a16:creationId xmlns:a16="http://schemas.microsoft.com/office/drawing/2014/main" id="{A4910E2B-FFA5-49E8-A92C-549A7A70AA43}"/>
              </a:ext>
            </a:extLst>
          </p:cNvPr>
          <p:cNvSpPr>
            <a:spLocks noGrp="1"/>
          </p:cNvSpPr>
          <p:nvPr>
            <p:ph type="pic" sz="quarter" idx="24" hasCustomPrompt="1"/>
          </p:nvPr>
        </p:nvSpPr>
        <p:spPr>
          <a:xfrm>
            <a:off x="6103224" y="2205512"/>
            <a:ext cx="1200025" cy="6923256"/>
          </a:xfrm>
          <a:prstGeom prst="roundRect">
            <a:avLst>
              <a:gd name="adj" fmla="val 3028"/>
            </a:avLst>
          </a:prstGeom>
        </p:spPr>
        <p:txBody>
          <a:bodyPr anchor="ctr">
            <a:normAutofit/>
          </a:bodyPr>
          <a:lstStyle>
            <a:lvl1pPr marL="0" indent="0" algn="ctr">
              <a:buNone/>
              <a:defRPr sz="2027">
                <a:latin typeface="Raleway Light" pitchFamily="2" charset="0"/>
              </a:defRPr>
            </a:lvl1pPr>
          </a:lstStyle>
          <a:p>
            <a:r>
              <a:rPr lang="en-NL" dirty="0"/>
              <a:t>Select image by clicking here</a:t>
            </a:r>
            <a:br>
              <a:rPr lang="en-NL" dirty="0"/>
            </a:br>
            <a:br>
              <a:rPr lang="en-NL" dirty="0"/>
            </a:br>
            <a:br>
              <a:rPr lang="en-NL" dirty="0"/>
            </a:br>
            <a:br>
              <a:rPr lang="en-NL" dirty="0"/>
            </a:br>
            <a:endParaRPr lang="nl-NL" dirty="0"/>
          </a:p>
        </p:txBody>
      </p:sp>
      <p:sp>
        <p:nvSpPr>
          <p:cNvPr id="36" name="Text Placeholder 20">
            <a:extLst>
              <a:ext uri="{FF2B5EF4-FFF2-40B4-BE49-F238E27FC236}">
                <a16:creationId xmlns:a16="http://schemas.microsoft.com/office/drawing/2014/main" id="{2036E1FB-7710-4F84-9459-CC3C9AB1DFE4}"/>
              </a:ext>
            </a:extLst>
          </p:cNvPr>
          <p:cNvSpPr>
            <a:spLocks noGrp="1"/>
          </p:cNvSpPr>
          <p:nvPr>
            <p:ph type="body" sz="quarter" idx="25"/>
          </p:nvPr>
        </p:nvSpPr>
        <p:spPr>
          <a:xfrm>
            <a:off x="314687" y="5345907"/>
            <a:ext cx="5697189" cy="3782861"/>
          </a:xfrm>
          <a:prstGeom prst="rect">
            <a:avLst/>
          </a:prstGeom>
        </p:spPr>
        <p:txBody>
          <a:bodyPr>
            <a:normAutofit/>
          </a:bodyPr>
          <a:lstStyle>
            <a:lvl1pPr marL="0" indent="0" algn="l">
              <a:buNone/>
              <a:defRPr sz="1520">
                <a:solidFill>
                  <a:srgbClr val="000000"/>
                </a:solidFill>
                <a:latin typeface="Montserrat"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1999662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EEB59C1-DBAE-B7DE-42D6-1DCE324A2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7559675" cy="10691814"/>
          </a:xfrm>
          <a:prstGeom prst="rect">
            <a:avLst/>
          </a:prstGeom>
        </p:spPr>
      </p:pic>
      <p:sp>
        <p:nvSpPr>
          <p:cNvPr id="2" name="Title 1">
            <a:extLst>
              <a:ext uri="{FF2B5EF4-FFF2-40B4-BE49-F238E27FC236}">
                <a16:creationId xmlns:a16="http://schemas.microsoft.com/office/drawing/2014/main" id="{A077BA4E-0064-451B-B04F-30179C0144FC}"/>
              </a:ext>
            </a:extLst>
          </p:cNvPr>
          <p:cNvSpPr>
            <a:spLocks noGrp="1"/>
          </p:cNvSpPr>
          <p:nvPr>
            <p:ph type="ctrTitle" hasCustomPrompt="1"/>
          </p:nvPr>
        </p:nvSpPr>
        <p:spPr>
          <a:xfrm>
            <a:off x="498532" y="4039787"/>
            <a:ext cx="5669756" cy="1773857"/>
          </a:xfrm>
          <a:prstGeom prst="rect">
            <a:avLst/>
          </a:prstGeom>
        </p:spPr>
        <p:txBody>
          <a:bodyPr anchor="b">
            <a:normAutofit/>
          </a:bodyPr>
          <a:lstStyle>
            <a:lvl1pPr algn="l">
              <a:lnSpc>
                <a:spcPct val="100000"/>
              </a:lnSpc>
              <a:defRPr sz="4814" spc="0">
                <a:solidFill>
                  <a:srgbClr val="000000"/>
                </a:solidFill>
                <a:latin typeface="Montserrat SemiBold" pitchFamily="2" charset="0"/>
              </a:defRPr>
            </a:lvl1pPr>
          </a:lstStyle>
          <a:p>
            <a:r>
              <a:rPr lang="en-NL" dirty="0"/>
              <a:t>Questions</a:t>
            </a:r>
            <a:endParaRPr lang="nl-NL" dirty="0"/>
          </a:p>
        </p:txBody>
      </p:sp>
      <p:pic>
        <p:nvPicPr>
          <p:cNvPr id="3" name="Graphic 2">
            <a:extLst>
              <a:ext uri="{FF2B5EF4-FFF2-40B4-BE49-F238E27FC236}">
                <a16:creationId xmlns:a16="http://schemas.microsoft.com/office/drawing/2014/main" id="{B60C615E-15F6-9500-E559-410667AD2DE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073" y="1391287"/>
            <a:ext cx="2375100" cy="421200"/>
          </a:xfrm>
          <a:prstGeom prst="rect">
            <a:avLst/>
          </a:prstGeom>
        </p:spPr>
      </p:pic>
    </p:spTree>
    <p:extLst>
      <p:ext uri="{BB962C8B-B14F-4D97-AF65-F5344CB8AC3E}">
        <p14:creationId xmlns:p14="http://schemas.microsoft.com/office/powerpoint/2010/main" val="462727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5DE32A2A-EB48-472D-6F63-FA7245303B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7559675" cy="10691813"/>
          </a:xfrm>
          <a:prstGeom prst="rect">
            <a:avLst/>
          </a:prstGeom>
        </p:spPr>
      </p:pic>
      <p:sp>
        <p:nvSpPr>
          <p:cNvPr id="2" name="Title 1">
            <a:extLst>
              <a:ext uri="{FF2B5EF4-FFF2-40B4-BE49-F238E27FC236}">
                <a16:creationId xmlns:a16="http://schemas.microsoft.com/office/drawing/2014/main" id="{1E00396B-D127-B118-DD47-0A376F2B4743}"/>
              </a:ext>
            </a:extLst>
          </p:cNvPr>
          <p:cNvSpPr>
            <a:spLocks noGrp="1"/>
          </p:cNvSpPr>
          <p:nvPr>
            <p:ph type="ctrTitle" hasCustomPrompt="1"/>
          </p:nvPr>
        </p:nvSpPr>
        <p:spPr>
          <a:xfrm>
            <a:off x="498532" y="4282433"/>
            <a:ext cx="3820080" cy="1063475"/>
          </a:xfrm>
          <a:prstGeom prst="rect">
            <a:avLst/>
          </a:prstGeom>
        </p:spPr>
        <p:txBody>
          <a:bodyPr anchor="t">
            <a:normAutofit/>
          </a:bodyPr>
          <a:lstStyle>
            <a:lvl1pPr algn="l">
              <a:lnSpc>
                <a:spcPct val="100000"/>
              </a:lnSpc>
              <a:defRPr sz="4814" spc="0">
                <a:solidFill>
                  <a:schemeClr val="bg1"/>
                </a:solidFill>
                <a:latin typeface="Montserrat SemiBold" pitchFamily="2" charset="0"/>
              </a:defRPr>
            </a:lvl1pPr>
          </a:lstStyle>
          <a:p>
            <a:r>
              <a:rPr lang="en-NL" dirty="0"/>
              <a:t>Thank you!</a:t>
            </a:r>
            <a:endParaRPr lang="nl-NL" dirty="0"/>
          </a:p>
        </p:txBody>
      </p:sp>
      <p:sp>
        <p:nvSpPr>
          <p:cNvPr id="3" name="Subtitle 2">
            <a:extLst>
              <a:ext uri="{FF2B5EF4-FFF2-40B4-BE49-F238E27FC236}">
                <a16:creationId xmlns:a16="http://schemas.microsoft.com/office/drawing/2014/main" id="{72F4EE82-9623-C4DC-13DE-20F5E9831083}"/>
              </a:ext>
            </a:extLst>
          </p:cNvPr>
          <p:cNvSpPr>
            <a:spLocks noGrp="1"/>
          </p:cNvSpPr>
          <p:nvPr>
            <p:ph type="subTitle" idx="1" hasCustomPrompt="1"/>
          </p:nvPr>
        </p:nvSpPr>
        <p:spPr>
          <a:xfrm>
            <a:off x="498532" y="6089044"/>
            <a:ext cx="2101181" cy="300484"/>
          </a:xfrm>
          <a:prstGeom prst="rect">
            <a:avLst/>
          </a:prstGeom>
        </p:spPr>
        <p:txBody>
          <a:bodyPr anchor="ctr">
            <a:noAutofit/>
          </a:bodyPr>
          <a:lstStyle>
            <a:lvl1pPr marL="0" indent="0" algn="l">
              <a:buNone/>
              <a:defRPr sz="1520">
                <a:solidFill>
                  <a:schemeClr val="bg1"/>
                </a:solidFill>
                <a:latin typeface="Montserrat Medium" pitchFamily="2" charset="0"/>
              </a:defRPr>
            </a:lvl1pPr>
            <a:lvl2pPr marL="579130" indent="0" algn="ctr">
              <a:buNone/>
              <a:defRPr sz="2533"/>
            </a:lvl2pPr>
            <a:lvl3pPr marL="1158259" indent="0" algn="ctr">
              <a:buNone/>
              <a:defRPr sz="2281"/>
            </a:lvl3pPr>
            <a:lvl4pPr marL="1737389" indent="0" algn="ctr">
              <a:buNone/>
              <a:defRPr sz="2027"/>
            </a:lvl4pPr>
            <a:lvl5pPr marL="2316518" indent="0" algn="ctr">
              <a:buNone/>
              <a:defRPr sz="2027"/>
            </a:lvl5pPr>
            <a:lvl6pPr marL="2895648" indent="0" algn="ctr">
              <a:buNone/>
              <a:defRPr sz="2027"/>
            </a:lvl6pPr>
            <a:lvl7pPr marL="3474777" indent="0" algn="ctr">
              <a:buNone/>
              <a:defRPr sz="2027"/>
            </a:lvl7pPr>
            <a:lvl8pPr marL="4053907" indent="0" algn="ctr">
              <a:buNone/>
              <a:defRPr sz="2027"/>
            </a:lvl8pPr>
            <a:lvl9pPr marL="4633036" indent="0" algn="ctr">
              <a:buNone/>
              <a:defRPr sz="2027"/>
            </a:lvl9pPr>
          </a:lstStyle>
          <a:p>
            <a:r>
              <a:rPr lang="en-NL" dirty="0"/>
              <a:t>For more information please contact:</a:t>
            </a:r>
            <a:endParaRPr lang="en-US" dirty="0"/>
          </a:p>
        </p:txBody>
      </p:sp>
      <p:sp>
        <p:nvSpPr>
          <p:cNvPr id="6" name="AddCustomFooter#1">
            <a:extLst>
              <a:ext uri="{FF2B5EF4-FFF2-40B4-BE49-F238E27FC236}">
                <a16:creationId xmlns:a16="http://schemas.microsoft.com/office/drawing/2014/main" id="{A521CE2F-13F3-54E9-69C6-D8448907EFB2}"/>
              </a:ext>
            </a:extLst>
          </p:cNvPr>
          <p:cNvSpPr txBox="1"/>
          <p:nvPr userDrawn="1"/>
        </p:nvSpPr>
        <p:spPr bwMode="invGray">
          <a:xfrm>
            <a:off x="3402406" y="9950816"/>
            <a:ext cx="708528" cy="126638"/>
          </a:xfrm>
          <a:prstGeom prst="rect">
            <a:avLst/>
          </a:prstGeom>
          <a:noFill/>
        </p:spPr>
        <p:txBody>
          <a:bodyPr wrap="none" lIns="0" tIns="0" rIns="0" bIns="0" rtlCol="0" anchor="ctr">
            <a:spAutoFit/>
          </a:bodyPr>
          <a:lstStyle/>
          <a:p>
            <a:pPr marL="0" marR="0" lvl="0" indent="0" algn="ctr" defTabSz="1158259" rtl="0" eaLnBrk="1" fontAlgn="auto" latinLnBrk="0" hangingPunct="1">
              <a:lnSpc>
                <a:spcPct val="100000"/>
              </a:lnSpc>
              <a:spcBef>
                <a:spcPts val="0"/>
              </a:spcBef>
              <a:spcAft>
                <a:spcPts val="0"/>
              </a:spcAft>
              <a:buClrTx/>
              <a:buSzTx/>
              <a:buFontTx/>
              <a:buNone/>
              <a:tabLst>
                <a:tab pos="241304" algn="l"/>
              </a:tabLst>
              <a:defRPr/>
            </a:pPr>
            <a:r>
              <a:rPr kumimoji="0" lang="en-US" sz="823"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 </a:t>
            </a:r>
            <a:r>
              <a:rPr kumimoji="0" lang="nl-NL" sz="823"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Eviden SAS</a:t>
            </a:r>
            <a:endParaRPr lang="nl-NL" sz="823" baseline="0" dirty="0">
              <a:solidFill>
                <a:srgbClr val="ECECED"/>
              </a:solidFill>
              <a:latin typeface="+mn-lt"/>
              <a:ea typeface="Verdana" pitchFamily="34" charset="0"/>
              <a:cs typeface="Verdana" pitchFamily="34" charset="0"/>
            </a:endParaRPr>
          </a:p>
        </p:txBody>
      </p:sp>
      <p:sp>
        <p:nvSpPr>
          <p:cNvPr id="4" name="TextBox 3">
            <a:extLst>
              <a:ext uri="{FF2B5EF4-FFF2-40B4-BE49-F238E27FC236}">
                <a16:creationId xmlns:a16="http://schemas.microsoft.com/office/drawing/2014/main" id="{1658CFF5-8DBD-EE9E-7950-AB4934BB92B2}"/>
              </a:ext>
            </a:extLst>
          </p:cNvPr>
          <p:cNvSpPr txBox="1"/>
          <p:nvPr userDrawn="1"/>
        </p:nvSpPr>
        <p:spPr>
          <a:xfrm>
            <a:off x="498532" y="8717953"/>
            <a:ext cx="2341548" cy="1047916"/>
          </a:xfrm>
          <a:prstGeom prst="rect">
            <a:avLst/>
          </a:prstGeom>
          <a:noFill/>
        </p:spPr>
        <p:txBody>
          <a:bodyPr wrap="square">
            <a:spAutoFit/>
          </a:bodyPr>
          <a:lstStyle/>
          <a:p>
            <a:r>
              <a:rPr lang="en-US" sz="887" kern="1200" baseline="0" dirty="0">
                <a:solidFill>
                  <a:srgbClr val="ECECED"/>
                </a:solidFill>
                <a:latin typeface="+mn-lt"/>
                <a:ea typeface="Verdana" pitchFamily="34" charset="0"/>
                <a:cs typeface="Verdana" pitchFamily="34" charset="0"/>
              </a:rPr>
              <a:t>Confidential information owned by Eviden SAS, to be used by the recipient only. This document, or any part of it, may not be reproduced, copied, circulated and/or distributed nor quoted without prior written approval from Eviden SAS.</a:t>
            </a:r>
            <a:endParaRPr lang="nl-NL" sz="887" dirty="0">
              <a:solidFill>
                <a:srgbClr val="ECECED"/>
              </a:solidFill>
              <a:latin typeface="+mn-lt"/>
            </a:endParaRPr>
          </a:p>
        </p:txBody>
      </p:sp>
      <p:pic>
        <p:nvPicPr>
          <p:cNvPr id="7" name="Graphic 6">
            <a:extLst>
              <a:ext uri="{FF2B5EF4-FFF2-40B4-BE49-F238E27FC236}">
                <a16:creationId xmlns:a16="http://schemas.microsoft.com/office/drawing/2014/main" id="{FD9EAFE1-EE38-96BE-98FE-05BC40CFF45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073" y="1391287"/>
            <a:ext cx="2354309" cy="417513"/>
          </a:xfrm>
          <a:prstGeom prst="rect">
            <a:avLst/>
          </a:prstGeom>
        </p:spPr>
      </p:pic>
    </p:spTree>
    <p:extLst>
      <p:ext uri="{BB962C8B-B14F-4D97-AF65-F5344CB8AC3E}">
        <p14:creationId xmlns:p14="http://schemas.microsoft.com/office/powerpoint/2010/main" val="296846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pic>
        <p:nvPicPr>
          <p:cNvPr id="8" name="Picture 7" descr="Logo, company name&#10;&#10;Description automatically generated" hidden="1">
            <a:extLst>
              <a:ext uri="{FF2B5EF4-FFF2-40B4-BE49-F238E27FC236}">
                <a16:creationId xmlns:a16="http://schemas.microsoft.com/office/drawing/2014/main" id="{2D09C49A-04D7-3342-B7D4-8265F9F3B9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121201" y="872436"/>
            <a:ext cx="4488842" cy="4394049"/>
          </a:xfrm>
          <a:prstGeom prst="rect">
            <a:avLst/>
          </a:prstGeom>
        </p:spPr>
      </p:pic>
      <p:sp>
        <p:nvSpPr>
          <p:cNvPr id="9" name="Text Placeholder 3">
            <a:extLst>
              <a:ext uri="{FF2B5EF4-FFF2-40B4-BE49-F238E27FC236}">
                <a16:creationId xmlns:a16="http://schemas.microsoft.com/office/drawing/2014/main" id="{5544BA5E-F703-BE4A-9B14-60FA72B16E98}"/>
              </a:ext>
            </a:extLst>
          </p:cNvPr>
          <p:cNvSpPr>
            <a:spLocks noGrp="1"/>
          </p:cNvSpPr>
          <p:nvPr>
            <p:ph type="body" sz="quarter" idx="11" hasCustomPrompt="1"/>
          </p:nvPr>
        </p:nvSpPr>
        <p:spPr bwMode="gray">
          <a:xfrm>
            <a:off x="455649" y="6848627"/>
            <a:ext cx="5644557" cy="2444907"/>
          </a:xfrm>
        </p:spPr>
        <p:txBody>
          <a:bodyPr lIns="0" tIns="0" rIns="0" bIns="0">
            <a:noAutofit/>
          </a:bodyPr>
          <a:lstStyle>
            <a:lvl1pPr marL="0" indent="0">
              <a:spcAft>
                <a:spcPts val="108"/>
              </a:spcAft>
              <a:buNone/>
              <a:defRPr sz="4317">
                <a:latin typeface="Raleway SemiBold" pitchFamily="2" charset="0"/>
              </a:defRPr>
            </a:lvl1pPr>
            <a:lvl2pPr marL="0" indent="0">
              <a:spcAft>
                <a:spcPts val="108"/>
              </a:spcAft>
              <a:buNone/>
              <a:defRPr sz="3454">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pic>
        <p:nvPicPr>
          <p:cNvPr id="20" name="Picture 19">
            <a:extLst>
              <a:ext uri="{FF2B5EF4-FFF2-40B4-BE49-F238E27FC236}">
                <a16:creationId xmlns:a16="http://schemas.microsoft.com/office/drawing/2014/main" id="{19324A4B-A2B5-8949-86A2-9E6DFA303C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28" name="AddClassification">
            <a:extLst>
              <a:ext uri="{FF2B5EF4-FFF2-40B4-BE49-F238E27FC236}">
                <a16:creationId xmlns:a16="http://schemas.microsoft.com/office/drawing/2014/main" id="{B54575B4-4105-4749-84B1-C1084B03F404}"/>
              </a:ext>
            </a:extLst>
          </p:cNvPr>
          <p:cNvSpPr txBox="1">
            <a:spLocks noChangeArrowheads="1"/>
          </p:cNvSpPr>
          <p:nvPr userDrawn="1"/>
        </p:nvSpPr>
        <p:spPr bwMode="gray">
          <a:xfrm>
            <a:off x="3623387" y="10162769"/>
            <a:ext cx="310983" cy="11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56" b="0" baseline="0">
                <a:solidFill>
                  <a:schemeClr val="tx1"/>
                </a:solidFill>
                <a:latin typeface="Raleway Medium" pitchFamily="2" charset="0"/>
                <a:ea typeface="Verdana" pitchFamily="34" charset="0"/>
                <a:cs typeface="Verdana" pitchFamily="34" charset="0"/>
              </a:rPr>
              <a:t>© Atos</a:t>
            </a:r>
          </a:p>
        </p:txBody>
      </p:sp>
      <p:sp>
        <p:nvSpPr>
          <p:cNvPr id="29" name="TextBox 5">
            <a:extLst>
              <a:ext uri="{FF2B5EF4-FFF2-40B4-BE49-F238E27FC236}">
                <a16:creationId xmlns:a16="http://schemas.microsoft.com/office/drawing/2014/main" id="{ED846AE0-15B8-3C46-B04C-FC99B9328593}"/>
              </a:ext>
            </a:extLst>
          </p:cNvPr>
          <p:cNvSpPr txBox="1"/>
          <p:nvPr userDrawn="1"/>
        </p:nvSpPr>
        <p:spPr>
          <a:xfrm>
            <a:off x="4433321" y="279947"/>
            <a:ext cx="3333770" cy="391326"/>
          </a:xfrm>
          <a:prstGeom prst="rect">
            <a:avLst/>
          </a:prstGeom>
          <a:noFill/>
        </p:spPr>
        <p:txBody>
          <a:bodyPr wrap="square" rtlCol="0">
            <a:spAutoFit/>
          </a:bodyPr>
          <a:lstStyle/>
          <a:p>
            <a:r>
              <a:rPr lang="en-US" sz="1943">
                <a:solidFill>
                  <a:srgbClr val="0596FF"/>
                </a:solidFill>
              </a:rPr>
              <a:t>#TheFutureIsOurChoice</a:t>
            </a:r>
            <a:endParaRPr lang="en-NL" sz="1943">
              <a:solidFill>
                <a:srgbClr val="0596FF"/>
              </a:solidFill>
            </a:endParaRPr>
          </a:p>
        </p:txBody>
      </p:sp>
      <p:pic>
        <p:nvPicPr>
          <p:cNvPr id="36" name="Graphic 35">
            <a:extLst>
              <a:ext uri="{FF2B5EF4-FFF2-40B4-BE49-F238E27FC236}">
                <a16:creationId xmlns:a16="http://schemas.microsoft.com/office/drawing/2014/main" id="{D29930AF-2610-984B-B393-E3753F42C8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69157" y="1342763"/>
            <a:ext cx="3630112" cy="4960832"/>
          </a:xfrm>
          <a:prstGeom prst="rect">
            <a:avLst/>
          </a:prstGeom>
        </p:spPr>
      </p:pic>
      <p:cxnSp>
        <p:nvCxnSpPr>
          <p:cNvPr id="10" name="Straight Connector 9" hidden="1">
            <a:extLst>
              <a:ext uri="{FF2B5EF4-FFF2-40B4-BE49-F238E27FC236}">
                <a16:creationId xmlns:a16="http://schemas.microsoft.com/office/drawing/2014/main" id="{86B948CD-9809-BC41-8F70-E5A937DB2288}"/>
              </a:ext>
            </a:extLst>
          </p:cNvPr>
          <p:cNvCxnSpPr>
            <a:cxnSpLocks/>
          </p:cNvCxnSpPr>
          <p:nvPr userDrawn="1"/>
        </p:nvCxnSpPr>
        <p:spPr>
          <a:xfrm>
            <a:off x="3779838" y="1"/>
            <a:ext cx="0" cy="1063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hidden="1">
            <a:extLst>
              <a:ext uri="{FF2B5EF4-FFF2-40B4-BE49-F238E27FC236}">
                <a16:creationId xmlns:a16="http://schemas.microsoft.com/office/drawing/2014/main" id="{F6926CDD-5397-864C-9F37-CAAFB466FD9A}"/>
              </a:ext>
            </a:extLst>
          </p:cNvPr>
          <p:cNvCxnSpPr>
            <a:cxnSpLocks/>
          </p:cNvCxnSpPr>
          <p:nvPr userDrawn="1"/>
        </p:nvCxnSpPr>
        <p:spPr>
          <a:xfrm flipH="1">
            <a:off x="-494131" y="5345907"/>
            <a:ext cx="87216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48637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1">
    <p:spTree>
      <p:nvGrpSpPr>
        <p:cNvPr id="1" name=""/>
        <p:cNvGrpSpPr/>
        <p:nvPr/>
      </p:nvGrpSpPr>
      <p:grpSpPr>
        <a:xfrm>
          <a:off x="0" y="0"/>
          <a:ext cx="0" cy="0"/>
          <a:chOff x="0" y="0"/>
          <a:chExt cx="0" cy="0"/>
        </a:xfrm>
      </p:grpSpPr>
      <p:pic>
        <p:nvPicPr>
          <p:cNvPr id="8" name="Picture 7" descr="Logo, company name&#10;&#10;Description automatically generated" hidden="1">
            <a:extLst>
              <a:ext uri="{FF2B5EF4-FFF2-40B4-BE49-F238E27FC236}">
                <a16:creationId xmlns:a16="http://schemas.microsoft.com/office/drawing/2014/main" id="{2D09C49A-04D7-3342-B7D4-8265F9F3B9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121201" y="872436"/>
            <a:ext cx="4488842" cy="4394049"/>
          </a:xfrm>
          <a:prstGeom prst="rect">
            <a:avLst/>
          </a:prstGeom>
        </p:spPr>
      </p:pic>
      <p:sp>
        <p:nvSpPr>
          <p:cNvPr id="9" name="Text Placeholder 3">
            <a:extLst>
              <a:ext uri="{FF2B5EF4-FFF2-40B4-BE49-F238E27FC236}">
                <a16:creationId xmlns:a16="http://schemas.microsoft.com/office/drawing/2014/main" id="{5544BA5E-F703-BE4A-9B14-60FA72B16E98}"/>
              </a:ext>
            </a:extLst>
          </p:cNvPr>
          <p:cNvSpPr>
            <a:spLocks noGrp="1"/>
          </p:cNvSpPr>
          <p:nvPr>
            <p:ph type="body" sz="quarter" idx="11" hasCustomPrompt="1"/>
          </p:nvPr>
        </p:nvSpPr>
        <p:spPr bwMode="gray">
          <a:xfrm>
            <a:off x="411849" y="5738443"/>
            <a:ext cx="5644557" cy="1839434"/>
          </a:xfrm>
        </p:spPr>
        <p:txBody>
          <a:bodyPr lIns="0" tIns="0" rIns="0" bIns="0">
            <a:noAutofit/>
          </a:bodyPr>
          <a:lstStyle>
            <a:lvl1pPr marL="0" indent="0">
              <a:spcAft>
                <a:spcPts val="108"/>
              </a:spcAft>
              <a:buNone/>
              <a:defRPr sz="3454">
                <a:latin typeface="Raleway SemiBold" pitchFamily="2" charset="0"/>
              </a:defRPr>
            </a:lvl1pPr>
            <a:lvl2pPr marL="0" indent="0">
              <a:spcAft>
                <a:spcPts val="108"/>
              </a:spcAft>
              <a:buNone/>
              <a:defRPr sz="2590">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sp>
        <p:nvSpPr>
          <p:cNvPr id="11" name="Text Placeholder 16">
            <a:extLst>
              <a:ext uri="{FF2B5EF4-FFF2-40B4-BE49-F238E27FC236}">
                <a16:creationId xmlns:a16="http://schemas.microsoft.com/office/drawing/2014/main" id="{16785069-FA6C-EB49-932D-FD6AE15AB7C1}"/>
              </a:ext>
            </a:extLst>
          </p:cNvPr>
          <p:cNvSpPr>
            <a:spLocks noGrp="1"/>
          </p:cNvSpPr>
          <p:nvPr>
            <p:ph type="body" sz="quarter" idx="12" hasCustomPrompt="1"/>
          </p:nvPr>
        </p:nvSpPr>
        <p:spPr bwMode="gray">
          <a:xfrm>
            <a:off x="411851" y="8062911"/>
            <a:ext cx="3529440" cy="597945"/>
          </a:xfrm>
        </p:spPr>
        <p:txBody>
          <a:bodyPr wrap="none" lIns="0" tIns="0" rIns="0" bIns="0">
            <a:noAutofit/>
          </a:bodyPr>
          <a:lstStyle>
            <a:lvl1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chemeClr val="tx1"/>
                </a:solidFill>
                <a:latin typeface="Raleway Medium" pitchFamily="2" charset="0"/>
                <a:ea typeface="Verdana" pitchFamily="34" charset="0"/>
                <a:cs typeface="Raleway Medium" pitchFamily="2" charset="0"/>
              </a:defRPr>
            </a:lvl1pPr>
            <a:lvl2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chemeClr val="tx1"/>
                </a:solidFill>
                <a:latin typeface="Raleway Medium" pitchFamily="2" charset="0"/>
                <a:ea typeface="Verdana" pitchFamily="34" charset="0"/>
                <a:cs typeface="Raleway Medium" pitchFamily="2" charset="0"/>
              </a:defRPr>
            </a:lvl2pPr>
            <a:lvl3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rgbClr val="808080"/>
                </a:solidFill>
                <a:latin typeface="Raleway Light" pitchFamily="2" charset="0"/>
                <a:ea typeface="Verdana" pitchFamily="34" charset="0"/>
                <a:cs typeface="Verdana" pitchFamily="34" charset="0"/>
              </a:defRPr>
            </a:lvl3pPr>
          </a:lstStyle>
          <a:p>
            <a:pPr lvl="0"/>
            <a:r>
              <a:rPr lang="en-US"/>
              <a:t>Presenter Name</a:t>
            </a:r>
          </a:p>
          <a:p>
            <a:pPr lvl="1"/>
            <a:r>
              <a:rPr lang="en-US"/>
              <a:t>Job Title</a:t>
            </a:r>
          </a:p>
          <a:p>
            <a:pPr lvl="1"/>
            <a:r>
              <a:rPr lang="en-US"/>
              <a:t>dd/mm/</a:t>
            </a:r>
            <a:r>
              <a:rPr lang="en-US" err="1"/>
              <a:t>yyyy</a:t>
            </a:r>
            <a:endParaRPr lang="en-US"/>
          </a:p>
        </p:txBody>
      </p:sp>
      <p:pic>
        <p:nvPicPr>
          <p:cNvPr id="20" name="Picture 19">
            <a:extLst>
              <a:ext uri="{FF2B5EF4-FFF2-40B4-BE49-F238E27FC236}">
                <a16:creationId xmlns:a16="http://schemas.microsoft.com/office/drawing/2014/main" id="{19324A4B-A2B5-8949-86A2-9E6DFA303C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28" name="AddClassification">
            <a:extLst>
              <a:ext uri="{FF2B5EF4-FFF2-40B4-BE49-F238E27FC236}">
                <a16:creationId xmlns:a16="http://schemas.microsoft.com/office/drawing/2014/main" id="{B54575B4-4105-4749-84B1-C1084B03F404}"/>
              </a:ext>
            </a:extLst>
          </p:cNvPr>
          <p:cNvSpPr txBox="1">
            <a:spLocks noChangeArrowheads="1"/>
          </p:cNvSpPr>
          <p:nvPr userDrawn="1"/>
        </p:nvSpPr>
        <p:spPr bwMode="gray">
          <a:xfrm>
            <a:off x="3623387" y="10162769"/>
            <a:ext cx="310983" cy="11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56" b="0" baseline="0">
                <a:solidFill>
                  <a:schemeClr val="tx1"/>
                </a:solidFill>
                <a:latin typeface="Raleway Medium" pitchFamily="2" charset="0"/>
                <a:ea typeface="Verdana" pitchFamily="34" charset="0"/>
                <a:cs typeface="Verdana" pitchFamily="34" charset="0"/>
              </a:rPr>
              <a:t>© Atos</a:t>
            </a:r>
          </a:p>
        </p:txBody>
      </p:sp>
      <p:sp>
        <p:nvSpPr>
          <p:cNvPr id="29" name="TextBox 5">
            <a:extLst>
              <a:ext uri="{FF2B5EF4-FFF2-40B4-BE49-F238E27FC236}">
                <a16:creationId xmlns:a16="http://schemas.microsoft.com/office/drawing/2014/main" id="{ED846AE0-15B8-3C46-B04C-FC99B9328593}"/>
              </a:ext>
            </a:extLst>
          </p:cNvPr>
          <p:cNvSpPr txBox="1"/>
          <p:nvPr userDrawn="1"/>
        </p:nvSpPr>
        <p:spPr>
          <a:xfrm>
            <a:off x="4433321" y="279947"/>
            <a:ext cx="3333770" cy="391326"/>
          </a:xfrm>
          <a:prstGeom prst="rect">
            <a:avLst/>
          </a:prstGeom>
          <a:noFill/>
        </p:spPr>
        <p:txBody>
          <a:bodyPr wrap="square" rtlCol="0">
            <a:spAutoFit/>
          </a:bodyPr>
          <a:lstStyle/>
          <a:p>
            <a:r>
              <a:rPr lang="en-US" sz="1943">
                <a:solidFill>
                  <a:srgbClr val="0596FF"/>
                </a:solidFill>
              </a:rPr>
              <a:t>#TheFutureIsOurChoice</a:t>
            </a:r>
            <a:endParaRPr lang="en-NL" sz="1943">
              <a:solidFill>
                <a:srgbClr val="0596FF"/>
              </a:solidFill>
            </a:endParaRPr>
          </a:p>
        </p:txBody>
      </p:sp>
      <p:pic>
        <p:nvPicPr>
          <p:cNvPr id="13" name="Graphic 12">
            <a:extLst>
              <a:ext uri="{FF2B5EF4-FFF2-40B4-BE49-F238E27FC236}">
                <a16:creationId xmlns:a16="http://schemas.microsoft.com/office/drawing/2014/main" id="{78F95AE7-D8E0-5143-A0AB-8D3969788C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18021" y="1011386"/>
            <a:ext cx="4123257" cy="4037270"/>
          </a:xfrm>
          <a:prstGeom prst="rect">
            <a:avLst/>
          </a:prstGeom>
        </p:spPr>
      </p:pic>
      <p:sp>
        <p:nvSpPr>
          <p:cNvPr id="14" name="Title">
            <a:extLst>
              <a:ext uri="{FF2B5EF4-FFF2-40B4-BE49-F238E27FC236}">
                <a16:creationId xmlns:a16="http://schemas.microsoft.com/office/drawing/2014/main" id="{5B7E740B-00C9-3E44-8F4F-D512FD0FBD22}"/>
              </a:ext>
            </a:extLst>
          </p:cNvPr>
          <p:cNvSpPr txBox="1"/>
          <p:nvPr userDrawn="1"/>
        </p:nvSpPr>
        <p:spPr>
          <a:xfrm>
            <a:off x="2207907" y="1806446"/>
            <a:ext cx="3172699" cy="2386359"/>
          </a:xfrm>
          <a:prstGeom prst="rect">
            <a:avLst/>
          </a:prstGeom>
          <a:noFill/>
        </p:spPr>
        <p:txBody>
          <a:bodyPr wrap="square" rtlCol="0" anchor="ctr">
            <a:spAutoFit/>
          </a:bodyPr>
          <a:lstStyle/>
          <a:p>
            <a:pPr algn="ctr" defTabSz="460514"/>
            <a:r>
              <a:rPr lang="en-US" sz="2590">
                <a:solidFill>
                  <a:prstClr val="white"/>
                </a:solidFill>
                <a:latin typeface="Raleway Medium" pitchFamily="2" charset="0"/>
              </a:rPr>
              <a:t>Choose to balance future needs with the needs of now. </a:t>
            </a:r>
            <a:endParaRPr lang="en-NL" sz="2590">
              <a:solidFill>
                <a:prstClr val="white"/>
              </a:solidFill>
              <a:latin typeface="Raleway Medium" pitchFamily="2" charset="0"/>
            </a:endParaRPr>
          </a:p>
          <a:p>
            <a:pPr algn="ctr" defTabSz="460514"/>
            <a:r>
              <a:rPr lang="en-US" sz="2590">
                <a:solidFill>
                  <a:prstClr val="white"/>
                </a:solidFill>
                <a:latin typeface="Raleway Bold" pitchFamily="2" charset="0"/>
              </a:rPr>
              <a:t>Choose Atos.</a:t>
            </a:r>
            <a:br>
              <a:rPr lang="en-NL" sz="2159">
                <a:solidFill>
                  <a:prstClr val="white"/>
                </a:solidFill>
                <a:latin typeface="Raleway Medium" pitchFamily="2" charset="0"/>
              </a:rPr>
            </a:br>
            <a:br>
              <a:rPr lang="en-NL" sz="2820">
                <a:solidFill>
                  <a:prstClr val="white"/>
                </a:solidFill>
                <a:latin typeface="Raleway Medium" pitchFamily="2" charset="0"/>
              </a:rPr>
            </a:br>
            <a:r>
              <a:rPr lang="en-NL" sz="1727">
                <a:solidFill>
                  <a:prstClr val="white"/>
                </a:solidFill>
                <a:latin typeface="Raleway" pitchFamily="2" charset="0"/>
              </a:rPr>
              <a:t>Join us at </a:t>
            </a:r>
            <a:r>
              <a:rPr lang="en-NL" sz="1727">
                <a:solidFill>
                  <a:prstClr val="white"/>
                </a:solidFill>
                <a:latin typeface="+mj-lt"/>
              </a:rPr>
              <a:t>jobs.atos.net</a:t>
            </a:r>
            <a:endParaRPr lang="nl-NL" sz="2820">
              <a:solidFill>
                <a:prstClr val="white"/>
              </a:solidFill>
              <a:latin typeface="+mj-lt"/>
            </a:endParaRPr>
          </a:p>
        </p:txBody>
      </p:sp>
      <p:cxnSp>
        <p:nvCxnSpPr>
          <p:cNvPr id="15" name="Straight Connector 14">
            <a:extLst>
              <a:ext uri="{FF2B5EF4-FFF2-40B4-BE49-F238E27FC236}">
                <a16:creationId xmlns:a16="http://schemas.microsoft.com/office/drawing/2014/main" id="{4A777A97-62F7-B04B-8C34-2E049C95CE8D}"/>
              </a:ext>
            </a:extLst>
          </p:cNvPr>
          <p:cNvCxnSpPr>
            <a:cxnSpLocks/>
          </p:cNvCxnSpPr>
          <p:nvPr userDrawn="1"/>
        </p:nvCxnSpPr>
        <p:spPr>
          <a:xfrm>
            <a:off x="3779838" y="1"/>
            <a:ext cx="0" cy="1063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B2D6F45-7E38-7447-9EA5-4FBA503CF879}"/>
              </a:ext>
            </a:extLst>
          </p:cNvPr>
          <p:cNvCxnSpPr>
            <a:cxnSpLocks/>
          </p:cNvCxnSpPr>
          <p:nvPr userDrawn="1"/>
        </p:nvCxnSpPr>
        <p:spPr>
          <a:xfrm flipH="1">
            <a:off x="-494131" y="5345907"/>
            <a:ext cx="87216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92476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1">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544BA5E-F703-BE4A-9B14-60FA72B16E98}"/>
              </a:ext>
            </a:extLst>
          </p:cNvPr>
          <p:cNvSpPr>
            <a:spLocks noGrp="1"/>
          </p:cNvSpPr>
          <p:nvPr>
            <p:ph type="body" sz="quarter" idx="11" hasCustomPrompt="1"/>
          </p:nvPr>
        </p:nvSpPr>
        <p:spPr bwMode="gray">
          <a:xfrm>
            <a:off x="411854" y="5830255"/>
            <a:ext cx="5644557" cy="1839434"/>
          </a:xfrm>
        </p:spPr>
        <p:txBody>
          <a:bodyPr lIns="0" tIns="0" rIns="0" bIns="0">
            <a:noAutofit/>
          </a:bodyPr>
          <a:lstStyle>
            <a:lvl1pPr marL="0" indent="0">
              <a:spcAft>
                <a:spcPts val="108"/>
              </a:spcAft>
              <a:buNone/>
              <a:defRPr sz="3454">
                <a:latin typeface="Raleway SemiBold" pitchFamily="2" charset="0"/>
              </a:defRPr>
            </a:lvl1pPr>
            <a:lvl2pPr marL="0" indent="0">
              <a:spcAft>
                <a:spcPts val="108"/>
              </a:spcAft>
              <a:buNone/>
              <a:defRPr sz="2590">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sp>
        <p:nvSpPr>
          <p:cNvPr id="11" name="Text Placeholder 16">
            <a:extLst>
              <a:ext uri="{FF2B5EF4-FFF2-40B4-BE49-F238E27FC236}">
                <a16:creationId xmlns:a16="http://schemas.microsoft.com/office/drawing/2014/main" id="{16785069-FA6C-EB49-932D-FD6AE15AB7C1}"/>
              </a:ext>
            </a:extLst>
          </p:cNvPr>
          <p:cNvSpPr>
            <a:spLocks noGrp="1"/>
          </p:cNvSpPr>
          <p:nvPr>
            <p:ph type="body" sz="quarter" idx="12" hasCustomPrompt="1"/>
          </p:nvPr>
        </p:nvSpPr>
        <p:spPr bwMode="gray">
          <a:xfrm>
            <a:off x="411856" y="8154723"/>
            <a:ext cx="3529440" cy="597945"/>
          </a:xfrm>
        </p:spPr>
        <p:txBody>
          <a:bodyPr wrap="none" lIns="0" tIns="0" rIns="0" bIns="0">
            <a:noAutofit/>
          </a:bodyPr>
          <a:lstStyle>
            <a:lvl1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chemeClr val="tx1"/>
                </a:solidFill>
                <a:latin typeface="Raleway Medium" pitchFamily="2" charset="0"/>
                <a:ea typeface="Verdana" pitchFamily="34" charset="0"/>
                <a:cs typeface="Raleway Medium" pitchFamily="2" charset="0"/>
              </a:defRPr>
            </a:lvl1pPr>
            <a:lvl2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chemeClr val="tx1"/>
                </a:solidFill>
                <a:latin typeface="Raleway Medium" pitchFamily="2" charset="0"/>
                <a:ea typeface="Verdana" pitchFamily="34" charset="0"/>
                <a:cs typeface="Raleway Medium" pitchFamily="2" charset="0"/>
              </a:defRPr>
            </a:lvl2pPr>
            <a:lvl3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rgbClr val="808080"/>
                </a:solidFill>
                <a:latin typeface="Raleway Light" pitchFamily="2" charset="0"/>
                <a:ea typeface="Verdana" pitchFamily="34" charset="0"/>
                <a:cs typeface="Verdana" pitchFamily="34" charset="0"/>
              </a:defRPr>
            </a:lvl3pPr>
          </a:lstStyle>
          <a:p>
            <a:pPr lvl="0"/>
            <a:r>
              <a:rPr lang="en-US"/>
              <a:t>Presenter Name</a:t>
            </a:r>
          </a:p>
          <a:p>
            <a:pPr lvl="1"/>
            <a:r>
              <a:rPr lang="en-US"/>
              <a:t>Job Title</a:t>
            </a:r>
          </a:p>
          <a:p>
            <a:pPr lvl="1"/>
            <a:r>
              <a:rPr lang="en-US"/>
              <a:t>dd/mm/</a:t>
            </a:r>
            <a:r>
              <a:rPr lang="en-US" err="1"/>
              <a:t>yyyy</a:t>
            </a:r>
            <a:endParaRPr lang="en-US"/>
          </a:p>
        </p:txBody>
      </p:sp>
      <p:sp>
        <p:nvSpPr>
          <p:cNvPr id="10" name="Picture Placeholder 6">
            <a:extLst>
              <a:ext uri="{FF2B5EF4-FFF2-40B4-BE49-F238E27FC236}">
                <a16:creationId xmlns:a16="http://schemas.microsoft.com/office/drawing/2014/main" id="{BF2EC84C-8D9E-AB42-9BF3-4D547E1B26EC}"/>
              </a:ext>
            </a:extLst>
          </p:cNvPr>
          <p:cNvSpPr>
            <a:spLocks noGrp="1" noChangeAspect="1"/>
          </p:cNvSpPr>
          <p:nvPr>
            <p:ph type="pic" sz="quarter" idx="14" hasCustomPrompt="1"/>
          </p:nvPr>
        </p:nvSpPr>
        <p:spPr>
          <a:xfrm>
            <a:off x="2372665" y="1981086"/>
            <a:ext cx="2792041" cy="2733814"/>
          </a:xfrm>
          <a:prstGeom prst="ellipse">
            <a:avLst/>
          </a:prstGeom>
          <a:ln>
            <a:noFill/>
          </a:ln>
        </p:spPr>
        <p:txBody>
          <a:bodyPr lIns="0" tIns="0" rIns="0" bIns="0" anchor="ctr"/>
          <a:lstStyle>
            <a:lvl1pPr marL="0" indent="0" algn="l">
              <a:buNone/>
              <a:defRPr sz="1187">
                <a:latin typeface="+mn-lt"/>
              </a:defRPr>
            </a:lvl1pPr>
          </a:lstStyle>
          <a:p>
            <a:r>
              <a:rPr lang="en-IN"/>
              <a:t>Step 1: Insert industry specific image</a:t>
            </a:r>
            <a:br>
              <a:rPr lang="en-IN"/>
            </a:br>
            <a:r>
              <a:rPr lang="en-IN"/>
              <a:t>Step 2: Go to </a:t>
            </a:r>
            <a:r>
              <a:rPr lang="en-US"/>
              <a:t>View &gt;&gt; Slide Master and copy the gradient shape, close the Slide Master and paste the gradient shape on top of the selected image</a:t>
            </a:r>
          </a:p>
        </p:txBody>
      </p:sp>
      <p:sp>
        <p:nvSpPr>
          <p:cNvPr id="12" name="Oval 11">
            <a:extLst>
              <a:ext uri="{FF2B5EF4-FFF2-40B4-BE49-F238E27FC236}">
                <a16:creationId xmlns:a16="http://schemas.microsoft.com/office/drawing/2014/main" id="{74E737C0-3882-E840-95AB-E89B77A58C87}"/>
              </a:ext>
            </a:extLst>
          </p:cNvPr>
          <p:cNvSpPr/>
          <p:nvPr userDrawn="1"/>
        </p:nvSpPr>
        <p:spPr>
          <a:xfrm>
            <a:off x="3342320" y="1434270"/>
            <a:ext cx="2791517" cy="273331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sp>
        <p:nvSpPr>
          <p:cNvPr id="18" name="AddCustomFooter#1">
            <a:extLst>
              <a:ext uri="{FF2B5EF4-FFF2-40B4-BE49-F238E27FC236}">
                <a16:creationId xmlns:a16="http://schemas.microsoft.com/office/drawing/2014/main" id="{D61CA172-7794-DC4B-8992-6D04274DFF18}"/>
              </a:ext>
            </a:extLst>
          </p:cNvPr>
          <p:cNvSpPr txBox="1"/>
          <p:nvPr userDrawn="1"/>
        </p:nvSpPr>
        <p:spPr bwMode="gray">
          <a:xfrm>
            <a:off x="3676558" y="10176016"/>
            <a:ext cx="221214" cy="132793"/>
          </a:xfrm>
          <a:prstGeom prst="rect">
            <a:avLst/>
          </a:prstGeom>
          <a:noFill/>
        </p:spPr>
        <p:txBody>
          <a:bodyPr wrap="none" lIns="0" tIns="0" rIns="0" bIns="0" rtlCol="0" anchor="ctr">
            <a:spAutoFit/>
          </a:bodyPr>
          <a:lstStyle/>
          <a:p>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fld id="{6971936E-DEB9-479F-A215-67E5B2252768}" type="slidenum">
              <a:rPr kumimoji="0" lang="en-US" sz="863"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t>‹N°›</a:t>
            </a:fld>
            <a:endParaRPr lang="nl-NL" sz="756" baseline="0">
              <a:solidFill>
                <a:schemeClr val="tx1"/>
              </a:solidFill>
              <a:latin typeface="Raleway Medium" pitchFamily="2" charset="0"/>
              <a:ea typeface="Verdana" pitchFamily="34" charset="0"/>
              <a:cs typeface="Verdana" pitchFamily="34" charset="0"/>
            </a:endParaRPr>
          </a:p>
        </p:txBody>
      </p:sp>
      <p:pic>
        <p:nvPicPr>
          <p:cNvPr id="19" name="Picture 18">
            <a:extLst>
              <a:ext uri="{FF2B5EF4-FFF2-40B4-BE49-F238E27FC236}">
                <a16:creationId xmlns:a16="http://schemas.microsoft.com/office/drawing/2014/main" id="{9FAEAE37-C450-8B41-9D41-86A0D9D917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Tree>
    <p:extLst>
      <p:ext uri="{BB962C8B-B14F-4D97-AF65-F5344CB8AC3E}">
        <p14:creationId xmlns:p14="http://schemas.microsoft.com/office/powerpoint/2010/main" val="214762320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orang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ADC064ED-B54A-0109-6D08-0E409F8DF7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7559675" cy="10691813"/>
          </a:xfrm>
          <a:prstGeom prst="rect">
            <a:avLst/>
          </a:prstGeom>
        </p:spPr>
      </p:pic>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392079" y="8150056"/>
            <a:ext cx="6272901" cy="1759673"/>
          </a:xfrm>
          <a:prstGeom prst="rect">
            <a:avLst/>
          </a:prstGeom>
        </p:spPr>
        <p:txBody>
          <a:bodyPr lIns="0" tIns="0" rIns="0" bIns="0">
            <a:normAutofit/>
          </a:bodyPr>
          <a:lstStyle>
            <a:lvl1pPr marL="0" indent="0">
              <a:buNone/>
              <a:defRPr sz="4308">
                <a:solidFill>
                  <a:srgbClr val="000000"/>
                </a:solidFill>
                <a:latin typeface="Montserrat SemiBold" pitchFamily="2" charset="0"/>
              </a:defRPr>
            </a:lvl1pPr>
          </a:lstStyle>
          <a:p>
            <a:pPr lvl="0"/>
            <a:r>
              <a:rPr lang="en-US" dirty="0"/>
              <a:t>&lt;Chapter </a:t>
            </a:r>
            <a:r>
              <a:rPr lang="en-NL" dirty="0"/>
              <a:t>t</a:t>
            </a:r>
            <a:r>
              <a:rPr lang="en-US" dirty="0"/>
              <a:t>itle&gt;</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92079" y="7487118"/>
            <a:ext cx="1010001" cy="662938"/>
          </a:xfrm>
          <a:prstGeom prst="rect">
            <a:avLst/>
          </a:prstGeom>
        </p:spPr>
        <p:txBody>
          <a:bodyPr wrap="square" lIns="0" tIns="0" rIns="0" bIns="0">
            <a:spAutoFit/>
          </a:bodyPr>
          <a:lstStyle>
            <a:lvl1pPr marL="0" indent="0" algn="l">
              <a:buNone/>
              <a:defRPr sz="4308">
                <a:solidFill>
                  <a:srgbClr val="000000"/>
                </a:solidFill>
                <a:latin typeface="Montserrat SemiBold" pitchFamily="2" charset="0"/>
              </a:defRPr>
            </a:lvl1pPr>
          </a:lstStyle>
          <a:p>
            <a:pPr lvl="0"/>
            <a:r>
              <a:rPr lang="en-US" dirty="0"/>
              <a:t>0#</a:t>
            </a:r>
          </a:p>
        </p:txBody>
      </p:sp>
      <p:pic>
        <p:nvPicPr>
          <p:cNvPr id="2" name="Graphic 1">
            <a:extLst>
              <a:ext uri="{FF2B5EF4-FFF2-40B4-BE49-F238E27FC236}">
                <a16:creationId xmlns:a16="http://schemas.microsoft.com/office/drawing/2014/main" id="{DB74AEFE-E69A-D2B0-FF33-E203E30458E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073" y="1391287"/>
            <a:ext cx="2375100" cy="421200"/>
          </a:xfrm>
          <a:prstGeom prst="rect">
            <a:avLst/>
          </a:prstGeom>
        </p:spPr>
      </p:pic>
    </p:spTree>
    <p:extLst>
      <p:ext uri="{BB962C8B-B14F-4D97-AF65-F5344CB8AC3E}">
        <p14:creationId xmlns:p14="http://schemas.microsoft.com/office/powerpoint/2010/main" val="2170634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BA4C1FD-189C-EC40-A946-4081EA165C1E}"/>
              </a:ext>
            </a:extLst>
          </p:cNvPr>
          <p:cNvSpPr>
            <a:spLocks noGrp="1"/>
          </p:cNvSpPr>
          <p:nvPr>
            <p:ph type="title" hasCustomPrompt="1"/>
          </p:nvPr>
        </p:nvSpPr>
        <p:spPr bwMode="gray">
          <a:xfrm>
            <a:off x="414349" y="388569"/>
            <a:ext cx="6746167" cy="611978"/>
          </a:xfrm>
        </p:spPr>
        <p:txBody>
          <a:bodyPr/>
          <a:lstStyle>
            <a:lvl1pPr>
              <a:defRPr/>
            </a:lvl1pPr>
          </a:lstStyle>
          <a:p>
            <a:r>
              <a:rPr lang="en-US"/>
              <a:t>Content Overview</a:t>
            </a:r>
          </a:p>
        </p:txBody>
      </p:sp>
      <p:sp>
        <p:nvSpPr>
          <p:cNvPr id="12" name="Text Placeholder 6">
            <a:extLst>
              <a:ext uri="{FF2B5EF4-FFF2-40B4-BE49-F238E27FC236}">
                <a16:creationId xmlns:a16="http://schemas.microsoft.com/office/drawing/2014/main" id="{7B24B733-118A-B34F-871A-AE53CF15844E}"/>
              </a:ext>
            </a:extLst>
          </p:cNvPr>
          <p:cNvSpPr>
            <a:spLocks noGrp="1"/>
          </p:cNvSpPr>
          <p:nvPr>
            <p:ph type="body" sz="quarter" idx="10" hasCustomPrompt="1"/>
          </p:nvPr>
        </p:nvSpPr>
        <p:spPr bwMode="gray">
          <a:xfrm>
            <a:off x="1115345" y="1284755"/>
            <a:ext cx="3729440" cy="594095"/>
          </a:xfrm>
        </p:spPr>
        <p:txBody>
          <a:bodyPr lIns="0" tIns="0" rIns="0" bIns="0"/>
          <a:lstStyle>
            <a:lvl1pPr marL="0" indent="0">
              <a:buNone/>
              <a:defRPr sz="2159">
                <a:latin typeface="+mn-lt"/>
              </a:defRPr>
            </a:lvl1pPr>
          </a:lstStyle>
          <a:p>
            <a:pPr lvl="0"/>
            <a:r>
              <a:rPr lang="en-US"/>
              <a:t>Chapter Title</a:t>
            </a:r>
          </a:p>
        </p:txBody>
      </p:sp>
      <p:sp>
        <p:nvSpPr>
          <p:cNvPr id="13" name="Text Placeholder 6">
            <a:extLst>
              <a:ext uri="{FF2B5EF4-FFF2-40B4-BE49-F238E27FC236}">
                <a16:creationId xmlns:a16="http://schemas.microsoft.com/office/drawing/2014/main" id="{7E54DBBA-0E6A-4F44-83B2-136C277A3A6B}"/>
              </a:ext>
            </a:extLst>
          </p:cNvPr>
          <p:cNvSpPr>
            <a:spLocks noGrp="1"/>
          </p:cNvSpPr>
          <p:nvPr>
            <p:ph type="body" sz="quarter" idx="11" hasCustomPrompt="1"/>
          </p:nvPr>
        </p:nvSpPr>
        <p:spPr bwMode="gray">
          <a:xfrm>
            <a:off x="1115345" y="2276133"/>
            <a:ext cx="3729440" cy="594095"/>
          </a:xfrm>
        </p:spPr>
        <p:txBody>
          <a:bodyPr lIns="0" tIns="0" rIns="0" bIns="0"/>
          <a:lstStyle>
            <a:lvl1pPr marL="0" indent="0">
              <a:buNone/>
              <a:defRPr sz="2159">
                <a:latin typeface="+mn-lt"/>
              </a:defRPr>
            </a:lvl1pPr>
          </a:lstStyle>
          <a:p>
            <a:pPr lvl="0"/>
            <a:r>
              <a:rPr lang="en-US"/>
              <a:t>Chapter Title</a:t>
            </a:r>
          </a:p>
        </p:txBody>
      </p:sp>
      <p:sp>
        <p:nvSpPr>
          <p:cNvPr id="14" name="Text Placeholder 6">
            <a:extLst>
              <a:ext uri="{FF2B5EF4-FFF2-40B4-BE49-F238E27FC236}">
                <a16:creationId xmlns:a16="http://schemas.microsoft.com/office/drawing/2014/main" id="{20343874-3A51-584A-A1DD-92D711A5BFAD}"/>
              </a:ext>
            </a:extLst>
          </p:cNvPr>
          <p:cNvSpPr>
            <a:spLocks noGrp="1"/>
          </p:cNvSpPr>
          <p:nvPr>
            <p:ph type="body" sz="quarter" idx="12" hasCustomPrompt="1"/>
          </p:nvPr>
        </p:nvSpPr>
        <p:spPr bwMode="gray">
          <a:xfrm>
            <a:off x="1115345" y="3267511"/>
            <a:ext cx="3729440" cy="594095"/>
          </a:xfrm>
        </p:spPr>
        <p:txBody>
          <a:bodyPr lIns="0" tIns="0" rIns="0" bIns="0"/>
          <a:lstStyle>
            <a:lvl1pPr marL="0" indent="0">
              <a:buNone/>
              <a:defRPr sz="2159">
                <a:latin typeface="+mn-lt"/>
              </a:defRPr>
            </a:lvl1pPr>
          </a:lstStyle>
          <a:p>
            <a:pPr lvl="0"/>
            <a:r>
              <a:rPr lang="en-US"/>
              <a:t>Chapter Title</a:t>
            </a:r>
          </a:p>
        </p:txBody>
      </p:sp>
      <p:sp>
        <p:nvSpPr>
          <p:cNvPr id="15" name="Text Placeholder 6">
            <a:extLst>
              <a:ext uri="{FF2B5EF4-FFF2-40B4-BE49-F238E27FC236}">
                <a16:creationId xmlns:a16="http://schemas.microsoft.com/office/drawing/2014/main" id="{504BF081-5153-E342-970E-A7FBE2DD0535}"/>
              </a:ext>
            </a:extLst>
          </p:cNvPr>
          <p:cNvSpPr>
            <a:spLocks noGrp="1"/>
          </p:cNvSpPr>
          <p:nvPr>
            <p:ph type="body" sz="quarter" idx="13" hasCustomPrompt="1"/>
          </p:nvPr>
        </p:nvSpPr>
        <p:spPr bwMode="gray">
          <a:xfrm>
            <a:off x="1115345" y="4258889"/>
            <a:ext cx="3729440" cy="594095"/>
          </a:xfrm>
        </p:spPr>
        <p:txBody>
          <a:bodyPr lIns="0" tIns="0" rIns="0" bIns="0"/>
          <a:lstStyle>
            <a:lvl1pPr marL="0" indent="0">
              <a:buNone/>
              <a:defRPr sz="2159">
                <a:latin typeface="+mn-lt"/>
              </a:defRPr>
            </a:lvl1pPr>
          </a:lstStyle>
          <a:p>
            <a:pPr lvl="0"/>
            <a:r>
              <a:rPr lang="en-US"/>
              <a:t>Chapter Title</a:t>
            </a:r>
          </a:p>
        </p:txBody>
      </p:sp>
      <p:sp>
        <p:nvSpPr>
          <p:cNvPr id="16" name="Text Placeholder 6">
            <a:extLst>
              <a:ext uri="{FF2B5EF4-FFF2-40B4-BE49-F238E27FC236}">
                <a16:creationId xmlns:a16="http://schemas.microsoft.com/office/drawing/2014/main" id="{3701FB2D-68E1-724D-9608-34E644685A5F}"/>
              </a:ext>
            </a:extLst>
          </p:cNvPr>
          <p:cNvSpPr>
            <a:spLocks noGrp="1"/>
          </p:cNvSpPr>
          <p:nvPr>
            <p:ph type="body" sz="quarter" idx="14" hasCustomPrompt="1"/>
          </p:nvPr>
        </p:nvSpPr>
        <p:spPr bwMode="gray">
          <a:xfrm>
            <a:off x="1115345" y="5250267"/>
            <a:ext cx="3729440" cy="594095"/>
          </a:xfrm>
        </p:spPr>
        <p:txBody>
          <a:bodyPr lIns="0" tIns="0" rIns="0" bIns="0"/>
          <a:lstStyle>
            <a:lvl1pPr marL="0" indent="0">
              <a:buNone/>
              <a:defRPr sz="2159">
                <a:latin typeface="+mn-lt"/>
              </a:defRPr>
            </a:lvl1pPr>
          </a:lstStyle>
          <a:p>
            <a:pPr lvl="0"/>
            <a:r>
              <a:rPr lang="en-US"/>
              <a:t>Chapter Title</a:t>
            </a:r>
          </a:p>
        </p:txBody>
      </p:sp>
      <p:sp>
        <p:nvSpPr>
          <p:cNvPr id="18" name="Text Placeholder 6">
            <a:extLst>
              <a:ext uri="{FF2B5EF4-FFF2-40B4-BE49-F238E27FC236}">
                <a16:creationId xmlns:a16="http://schemas.microsoft.com/office/drawing/2014/main" id="{3B0C708F-4207-2847-9231-28DCBB942455}"/>
              </a:ext>
            </a:extLst>
          </p:cNvPr>
          <p:cNvSpPr>
            <a:spLocks noGrp="1"/>
          </p:cNvSpPr>
          <p:nvPr>
            <p:ph type="body" sz="quarter" idx="15" hasCustomPrompt="1"/>
          </p:nvPr>
        </p:nvSpPr>
        <p:spPr bwMode="gray">
          <a:xfrm>
            <a:off x="1115345" y="6241645"/>
            <a:ext cx="3729440" cy="594095"/>
          </a:xfrm>
        </p:spPr>
        <p:txBody>
          <a:bodyPr lIns="0" tIns="0" rIns="0" bIns="0"/>
          <a:lstStyle>
            <a:lvl1pPr marL="0" indent="0">
              <a:buNone/>
              <a:defRPr sz="2159">
                <a:latin typeface="+mn-lt"/>
              </a:defRPr>
            </a:lvl1pPr>
          </a:lstStyle>
          <a:p>
            <a:pPr lvl="0"/>
            <a:r>
              <a:rPr lang="en-US"/>
              <a:t>Chapter Title</a:t>
            </a:r>
          </a:p>
        </p:txBody>
      </p:sp>
      <p:sp>
        <p:nvSpPr>
          <p:cNvPr id="19" name="Text Placeholder 6">
            <a:extLst>
              <a:ext uri="{FF2B5EF4-FFF2-40B4-BE49-F238E27FC236}">
                <a16:creationId xmlns:a16="http://schemas.microsoft.com/office/drawing/2014/main" id="{6A54166C-5CA3-5B49-BEF7-7DB320B0500E}"/>
              </a:ext>
            </a:extLst>
          </p:cNvPr>
          <p:cNvSpPr>
            <a:spLocks noGrp="1"/>
          </p:cNvSpPr>
          <p:nvPr>
            <p:ph type="body" sz="quarter" idx="16" hasCustomPrompt="1"/>
          </p:nvPr>
        </p:nvSpPr>
        <p:spPr bwMode="gray">
          <a:xfrm>
            <a:off x="423107" y="1284756"/>
            <a:ext cx="365772" cy="332192"/>
          </a:xfrm>
        </p:spPr>
        <p:txBody>
          <a:bodyPr wrap="none" lIns="0" tIns="0" rIns="0" bIns="0">
            <a:spAutoFit/>
          </a:bodyPr>
          <a:lstStyle>
            <a:lvl1pPr marL="0" indent="0">
              <a:buNone/>
              <a:defRPr sz="2159">
                <a:solidFill>
                  <a:schemeClr val="accent1"/>
                </a:solidFill>
                <a:latin typeface="+mj-lt"/>
              </a:defRPr>
            </a:lvl1pPr>
          </a:lstStyle>
          <a:p>
            <a:pPr lvl="0"/>
            <a:r>
              <a:rPr lang="en-US"/>
              <a:t>01.</a:t>
            </a:r>
          </a:p>
        </p:txBody>
      </p:sp>
      <p:sp>
        <p:nvSpPr>
          <p:cNvPr id="20" name="Text Placeholder 6">
            <a:extLst>
              <a:ext uri="{FF2B5EF4-FFF2-40B4-BE49-F238E27FC236}">
                <a16:creationId xmlns:a16="http://schemas.microsoft.com/office/drawing/2014/main" id="{563F6FC2-5B00-A04B-9027-2B68874E8698}"/>
              </a:ext>
            </a:extLst>
          </p:cNvPr>
          <p:cNvSpPr>
            <a:spLocks noGrp="1"/>
          </p:cNvSpPr>
          <p:nvPr>
            <p:ph type="body" sz="quarter" idx="17" hasCustomPrompt="1"/>
          </p:nvPr>
        </p:nvSpPr>
        <p:spPr bwMode="gray">
          <a:xfrm>
            <a:off x="423108" y="2276134"/>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02.</a:t>
            </a:r>
          </a:p>
        </p:txBody>
      </p:sp>
      <p:sp>
        <p:nvSpPr>
          <p:cNvPr id="21" name="Text Placeholder 6">
            <a:extLst>
              <a:ext uri="{FF2B5EF4-FFF2-40B4-BE49-F238E27FC236}">
                <a16:creationId xmlns:a16="http://schemas.microsoft.com/office/drawing/2014/main" id="{007D8CAC-4D98-9142-891B-7A7B1C9252AB}"/>
              </a:ext>
            </a:extLst>
          </p:cNvPr>
          <p:cNvSpPr>
            <a:spLocks noGrp="1"/>
          </p:cNvSpPr>
          <p:nvPr>
            <p:ph type="body" sz="quarter" idx="18" hasCustomPrompt="1"/>
          </p:nvPr>
        </p:nvSpPr>
        <p:spPr bwMode="gray">
          <a:xfrm>
            <a:off x="423108" y="3267512"/>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03.</a:t>
            </a:r>
          </a:p>
        </p:txBody>
      </p:sp>
      <p:sp>
        <p:nvSpPr>
          <p:cNvPr id="22" name="Text Placeholder 6">
            <a:extLst>
              <a:ext uri="{FF2B5EF4-FFF2-40B4-BE49-F238E27FC236}">
                <a16:creationId xmlns:a16="http://schemas.microsoft.com/office/drawing/2014/main" id="{F9CE75AD-98C3-984F-A2B4-68A3B0457619}"/>
              </a:ext>
            </a:extLst>
          </p:cNvPr>
          <p:cNvSpPr>
            <a:spLocks noGrp="1"/>
          </p:cNvSpPr>
          <p:nvPr>
            <p:ph type="body" sz="quarter" idx="19" hasCustomPrompt="1"/>
          </p:nvPr>
        </p:nvSpPr>
        <p:spPr bwMode="gray">
          <a:xfrm>
            <a:off x="423108" y="4258890"/>
            <a:ext cx="392277" cy="332192"/>
          </a:xfrm>
        </p:spPr>
        <p:txBody>
          <a:bodyPr wrap="none" lIns="0" tIns="0" rIns="0" bIns="0">
            <a:spAutoFit/>
          </a:bodyPr>
          <a:lstStyle>
            <a:lvl1pPr marL="0" indent="0">
              <a:buNone/>
              <a:defRPr sz="2159">
                <a:solidFill>
                  <a:schemeClr val="accent1"/>
                </a:solidFill>
                <a:latin typeface="+mj-lt"/>
              </a:defRPr>
            </a:lvl1pPr>
          </a:lstStyle>
          <a:p>
            <a:pPr lvl="0"/>
            <a:r>
              <a:rPr lang="en-US"/>
              <a:t>04.</a:t>
            </a:r>
          </a:p>
        </p:txBody>
      </p:sp>
      <p:sp>
        <p:nvSpPr>
          <p:cNvPr id="23" name="Text Placeholder 6">
            <a:extLst>
              <a:ext uri="{FF2B5EF4-FFF2-40B4-BE49-F238E27FC236}">
                <a16:creationId xmlns:a16="http://schemas.microsoft.com/office/drawing/2014/main" id="{35015F35-8417-2E44-96EB-003EFE5296A1}"/>
              </a:ext>
            </a:extLst>
          </p:cNvPr>
          <p:cNvSpPr>
            <a:spLocks noGrp="1"/>
          </p:cNvSpPr>
          <p:nvPr>
            <p:ph type="body" sz="quarter" idx="20" hasCustomPrompt="1"/>
          </p:nvPr>
        </p:nvSpPr>
        <p:spPr bwMode="gray">
          <a:xfrm>
            <a:off x="423108" y="5250268"/>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05.</a:t>
            </a:r>
          </a:p>
        </p:txBody>
      </p:sp>
      <p:sp>
        <p:nvSpPr>
          <p:cNvPr id="24" name="Text Placeholder 6">
            <a:extLst>
              <a:ext uri="{FF2B5EF4-FFF2-40B4-BE49-F238E27FC236}">
                <a16:creationId xmlns:a16="http://schemas.microsoft.com/office/drawing/2014/main" id="{428C6E41-3142-7147-9674-F0B245710741}"/>
              </a:ext>
            </a:extLst>
          </p:cNvPr>
          <p:cNvSpPr>
            <a:spLocks noGrp="1"/>
          </p:cNvSpPr>
          <p:nvPr>
            <p:ph type="body" sz="quarter" idx="21" hasCustomPrompt="1"/>
          </p:nvPr>
        </p:nvSpPr>
        <p:spPr bwMode="gray">
          <a:xfrm>
            <a:off x="423107" y="6241646"/>
            <a:ext cx="404647" cy="332192"/>
          </a:xfrm>
        </p:spPr>
        <p:txBody>
          <a:bodyPr wrap="none" lIns="0" tIns="0" rIns="0" bIns="0">
            <a:spAutoFit/>
          </a:bodyPr>
          <a:lstStyle>
            <a:lvl1pPr marL="0" indent="0">
              <a:buNone/>
              <a:defRPr sz="2159">
                <a:solidFill>
                  <a:schemeClr val="accent1"/>
                </a:solidFill>
                <a:latin typeface="+mj-lt"/>
              </a:defRPr>
            </a:lvl1pPr>
          </a:lstStyle>
          <a:p>
            <a:pPr lvl="0"/>
            <a:r>
              <a:rPr lang="en-US"/>
              <a:t>06.</a:t>
            </a:r>
          </a:p>
        </p:txBody>
      </p:sp>
      <p:sp>
        <p:nvSpPr>
          <p:cNvPr id="25" name="Text Placeholder 6">
            <a:extLst>
              <a:ext uri="{FF2B5EF4-FFF2-40B4-BE49-F238E27FC236}">
                <a16:creationId xmlns:a16="http://schemas.microsoft.com/office/drawing/2014/main" id="{93868BD8-80FE-E644-86B6-AA8AAE46CD3D}"/>
              </a:ext>
            </a:extLst>
          </p:cNvPr>
          <p:cNvSpPr>
            <a:spLocks noGrp="1"/>
          </p:cNvSpPr>
          <p:nvPr>
            <p:ph type="body" sz="quarter" idx="22" hasCustomPrompt="1"/>
          </p:nvPr>
        </p:nvSpPr>
        <p:spPr bwMode="gray">
          <a:xfrm>
            <a:off x="1115345" y="7233023"/>
            <a:ext cx="3729440" cy="594095"/>
          </a:xfrm>
        </p:spPr>
        <p:txBody>
          <a:bodyPr lIns="0" tIns="0" rIns="0" bIns="0"/>
          <a:lstStyle>
            <a:lvl1pPr marL="0" indent="0">
              <a:buNone/>
              <a:defRPr sz="2159">
                <a:latin typeface="+mn-lt"/>
              </a:defRPr>
            </a:lvl1pPr>
          </a:lstStyle>
          <a:p>
            <a:pPr lvl="0"/>
            <a:r>
              <a:rPr lang="en-US"/>
              <a:t>Chapter Title</a:t>
            </a:r>
          </a:p>
        </p:txBody>
      </p:sp>
      <p:sp>
        <p:nvSpPr>
          <p:cNvPr id="26" name="Text Placeholder 6">
            <a:extLst>
              <a:ext uri="{FF2B5EF4-FFF2-40B4-BE49-F238E27FC236}">
                <a16:creationId xmlns:a16="http://schemas.microsoft.com/office/drawing/2014/main" id="{C8D27F58-A222-CB4A-BCD9-9979564115DB}"/>
              </a:ext>
            </a:extLst>
          </p:cNvPr>
          <p:cNvSpPr>
            <a:spLocks noGrp="1"/>
          </p:cNvSpPr>
          <p:nvPr>
            <p:ph type="body" sz="quarter" idx="23" hasCustomPrompt="1"/>
          </p:nvPr>
        </p:nvSpPr>
        <p:spPr bwMode="gray">
          <a:xfrm>
            <a:off x="1115345" y="8224402"/>
            <a:ext cx="3729440" cy="594095"/>
          </a:xfrm>
        </p:spPr>
        <p:txBody>
          <a:bodyPr lIns="0" tIns="0" rIns="0" bIns="0"/>
          <a:lstStyle>
            <a:lvl1pPr marL="0" indent="0">
              <a:buNone/>
              <a:defRPr sz="2159">
                <a:latin typeface="+mn-lt"/>
              </a:defRPr>
            </a:lvl1pPr>
          </a:lstStyle>
          <a:p>
            <a:pPr lvl="0"/>
            <a:r>
              <a:rPr lang="en-US"/>
              <a:t>Chapter Title</a:t>
            </a:r>
          </a:p>
        </p:txBody>
      </p:sp>
      <p:sp>
        <p:nvSpPr>
          <p:cNvPr id="28" name="Text Placeholder 6">
            <a:extLst>
              <a:ext uri="{FF2B5EF4-FFF2-40B4-BE49-F238E27FC236}">
                <a16:creationId xmlns:a16="http://schemas.microsoft.com/office/drawing/2014/main" id="{9145AAD5-85B7-3E42-80CE-EF923823C2F5}"/>
              </a:ext>
            </a:extLst>
          </p:cNvPr>
          <p:cNvSpPr>
            <a:spLocks noGrp="1"/>
          </p:cNvSpPr>
          <p:nvPr>
            <p:ph type="body" sz="quarter" idx="25" hasCustomPrompt="1"/>
          </p:nvPr>
        </p:nvSpPr>
        <p:spPr bwMode="gray">
          <a:xfrm>
            <a:off x="423108" y="7233024"/>
            <a:ext cx="392277" cy="332192"/>
          </a:xfrm>
        </p:spPr>
        <p:txBody>
          <a:bodyPr wrap="none" lIns="0" tIns="0" rIns="0" bIns="0">
            <a:spAutoFit/>
          </a:bodyPr>
          <a:lstStyle>
            <a:lvl1pPr marL="0" indent="0">
              <a:buNone/>
              <a:defRPr sz="2159">
                <a:solidFill>
                  <a:schemeClr val="accent1"/>
                </a:solidFill>
                <a:latin typeface="+mj-lt"/>
              </a:defRPr>
            </a:lvl1pPr>
          </a:lstStyle>
          <a:p>
            <a:pPr lvl="0"/>
            <a:r>
              <a:rPr lang="en-US"/>
              <a:t>07.</a:t>
            </a:r>
          </a:p>
        </p:txBody>
      </p:sp>
      <p:sp>
        <p:nvSpPr>
          <p:cNvPr id="29" name="Text Placeholder 6">
            <a:extLst>
              <a:ext uri="{FF2B5EF4-FFF2-40B4-BE49-F238E27FC236}">
                <a16:creationId xmlns:a16="http://schemas.microsoft.com/office/drawing/2014/main" id="{E5693A5E-C7EA-4C4D-B8E5-C574E1D968B8}"/>
              </a:ext>
            </a:extLst>
          </p:cNvPr>
          <p:cNvSpPr>
            <a:spLocks noGrp="1"/>
          </p:cNvSpPr>
          <p:nvPr>
            <p:ph type="body" sz="quarter" idx="26" hasCustomPrompt="1"/>
          </p:nvPr>
        </p:nvSpPr>
        <p:spPr bwMode="gray">
          <a:xfrm>
            <a:off x="423107" y="8224402"/>
            <a:ext cx="402880" cy="332192"/>
          </a:xfrm>
        </p:spPr>
        <p:txBody>
          <a:bodyPr wrap="none" lIns="0" tIns="0" rIns="0" bIns="0">
            <a:spAutoFit/>
          </a:bodyPr>
          <a:lstStyle>
            <a:lvl1pPr marL="0" indent="0">
              <a:buNone/>
              <a:defRPr sz="2159">
                <a:solidFill>
                  <a:schemeClr val="accent1"/>
                </a:solidFill>
                <a:latin typeface="+mj-lt"/>
              </a:defRPr>
            </a:lvl1pPr>
          </a:lstStyle>
          <a:p>
            <a:pPr lvl="0"/>
            <a:r>
              <a:rPr lang="en-US"/>
              <a:t>08.</a:t>
            </a:r>
          </a:p>
        </p:txBody>
      </p:sp>
      <p:sp>
        <p:nvSpPr>
          <p:cNvPr id="41" name="AddCustomFooter#1">
            <a:extLst>
              <a:ext uri="{FF2B5EF4-FFF2-40B4-BE49-F238E27FC236}">
                <a16:creationId xmlns:a16="http://schemas.microsoft.com/office/drawing/2014/main" id="{8CA5DBFD-AF97-D44C-B95E-06E9CE52C846}"/>
              </a:ext>
            </a:extLst>
          </p:cNvPr>
          <p:cNvSpPr txBox="1"/>
          <p:nvPr userDrawn="1"/>
        </p:nvSpPr>
        <p:spPr bwMode="gray">
          <a:xfrm>
            <a:off x="3676558" y="10176016"/>
            <a:ext cx="221214" cy="132793"/>
          </a:xfrm>
          <a:prstGeom prst="rect">
            <a:avLst/>
          </a:prstGeom>
          <a:noFill/>
        </p:spPr>
        <p:txBody>
          <a:bodyPr wrap="none" lIns="0" tIns="0" rIns="0" bIns="0" rtlCol="0" anchor="ctr">
            <a:spAutoFit/>
          </a:bodyPr>
          <a:lstStyle/>
          <a:p>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fld id="{6971936E-DEB9-479F-A215-67E5B2252768}" type="slidenum">
              <a:rPr kumimoji="0" lang="en-US" sz="863"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t>‹N°›</a:t>
            </a:fld>
            <a:endParaRPr lang="nl-NL" sz="756" baseline="0">
              <a:solidFill>
                <a:schemeClr val="tx1"/>
              </a:solidFill>
              <a:latin typeface="Raleway Medium" pitchFamily="2" charset="0"/>
              <a:ea typeface="Verdana" pitchFamily="34" charset="0"/>
              <a:cs typeface="Verdana" pitchFamily="34" charset="0"/>
            </a:endParaRPr>
          </a:p>
        </p:txBody>
      </p:sp>
      <p:pic>
        <p:nvPicPr>
          <p:cNvPr id="42" name="Picture 41">
            <a:extLst>
              <a:ext uri="{FF2B5EF4-FFF2-40B4-BE49-F238E27FC236}">
                <a16:creationId xmlns:a16="http://schemas.microsoft.com/office/drawing/2014/main" id="{501D3AEE-A32A-3C48-B3C7-37D5296786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Tree>
    <p:extLst>
      <p:ext uri="{BB962C8B-B14F-4D97-AF65-F5344CB8AC3E}">
        <p14:creationId xmlns:p14="http://schemas.microsoft.com/office/powerpoint/2010/main" val="402153339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2937108-722B-B347-8184-73CFECC0004C}"/>
              </a:ext>
            </a:extLst>
          </p:cNvPr>
          <p:cNvSpPr/>
          <p:nvPr userDrawn="1"/>
        </p:nvSpPr>
        <p:spPr bwMode="gray">
          <a:xfrm>
            <a:off x="-24434" y="-62873"/>
            <a:ext cx="7602437" cy="10782101"/>
          </a:xfrm>
          <a:prstGeom prst="rect">
            <a:avLst/>
          </a:prstGeom>
          <a:gradFill flip="none" rotWithShape="1">
            <a:gsLst>
              <a:gs pos="47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sp>
        <p:nvSpPr>
          <p:cNvPr id="8" name="Title 1">
            <a:extLst>
              <a:ext uri="{FF2B5EF4-FFF2-40B4-BE49-F238E27FC236}">
                <a16:creationId xmlns:a16="http://schemas.microsoft.com/office/drawing/2014/main" id="{BBA4C1FD-189C-EC40-A946-4081EA165C1E}"/>
              </a:ext>
            </a:extLst>
          </p:cNvPr>
          <p:cNvSpPr>
            <a:spLocks noGrp="1"/>
          </p:cNvSpPr>
          <p:nvPr>
            <p:ph type="title" hasCustomPrompt="1"/>
          </p:nvPr>
        </p:nvSpPr>
        <p:spPr bwMode="gray">
          <a:xfrm>
            <a:off x="414349" y="388569"/>
            <a:ext cx="6746167" cy="611978"/>
          </a:xfrm>
        </p:spPr>
        <p:txBody>
          <a:bodyPr/>
          <a:lstStyle>
            <a:lvl1pPr>
              <a:defRPr lang="en-US" sz="2590"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Content Overview</a:t>
            </a:r>
          </a:p>
        </p:txBody>
      </p:sp>
      <p:sp>
        <p:nvSpPr>
          <p:cNvPr id="12" name="Text Placeholder 6">
            <a:extLst>
              <a:ext uri="{FF2B5EF4-FFF2-40B4-BE49-F238E27FC236}">
                <a16:creationId xmlns:a16="http://schemas.microsoft.com/office/drawing/2014/main" id="{7B24B733-118A-B34F-871A-AE53CF15844E}"/>
              </a:ext>
            </a:extLst>
          </p:cNvPr>
          <p:cNvSpPr>
            <a:spLocks noGrp="1"/>
          </p:cNvSpPr>
          <p:nvPr>
            <p:ph type="body" sz="quarter" idx="10" hasCustomPrompt="1"/>
          </p:nvPr>
        </p:nvSpPr>
        <p:spPr bwMode="gray">
          <a:xfrm>
            <a:off x="1115345" y="1284755"/>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3" name="Text Placeholder 6">
            <a:extLst>
              <a:ext uri="{FF2B5EF4-FFF2-40B4-BE49-F238E27FC236}">
                <a16:creationId xmlns:a16="http://schemas.microsoft.com/office/drawing/2014/main" id="{7E54DBBA-0E6A-4F44-83B2-136C277A3A6B}"/>
              </a:ext>
            </a:extLst>
          </p:cNvPr>
          <p:cNvSpPr>
            <a:spLocks noGrp="1"/>
          </p:cNvSpPr>
          <p:nvPr>
            <p:ph type="body" sz="quarter" idx="11" hasCustomPrompt="1"/>
          </p:nvPr>
        </p:nvSpPr>
        <p:spPr bwMode="gray">
          <a:xfrm>
            <a:off x="1115345" y="2133100"/>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4" name="Text Placeholder 6">
            <a:extLst>
              <a:ext uri="{FF2B5EF4-FFF2-40B4-BE49-F238E27FC236}">
                <a16:creationId xmlns:a16="http://schemas.microsoft.com/office/drawing/2014/main" id="{20343874-3A51-584A-A1DD-92D711A5BFAD}"/>
              </a:ext>
            </a:extLst>
          </p:cNvPr>
          <p:cNvSpPr>
            <a:spLocks noGrp="1"/>
          </p:cNvSpPr>
          <p:nvPr>
            <p:ph type="body" sz="quarter" idx="12" hasCustomPrompt="1"/>
          </p:nvPr>
        </p:nvSpPr>
        <p:spPr bwMode="gray">
          <a:xfrm>
            <a:off x="1115345" y="2981446"/>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5" name="Text Placeholder 6">
            <a:extLst>
              <a:ext uri="{FF2B5EF4-FFF2-40B4-BE49-F238E27FC236}">
                <a16:creationId xmlns:a16="http://schemas.microsoft.com/office/drawing/2014/main" id="{504BF081-5153-E342-970E-A7FBE2DD0535}"/>
              </a:ext>
            </a:extLst>
          </p:cNvPr>
          <p:cNvSpPr>
            <a:spLocks noGrp="1"/>
          </p:cNvSpPr>
          <p:nvPr>
            <p:ph type="body" sz="quarter" idx="13" hasCustomPrompt="1"/>
          </p:nvPr>
        </p:nvSpPr>
        <p:spPr bwMode="gray">
          <a:xfrm>
            <a:off x="1115345" y="3829792"/>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6" name="Text Placeholder 6">
            <a:extLst>
              <a:ext uri="{FF2B5EF4-FFF2-40B4-BE49-F238E27FC236}">
                <a16:creationId xmlns:a16="http://schemas.microsoft.com/office/drawing/2014/main" id="{3701FB2D-68E1-724D-9608-34E644685A5F}"/>
              </a:ext>
            </a:extLst>
          </p:cNvPr>
          <p:cNvSpPr>
            <a:spLocks noGrp="1"/>
          </p:cNvSpPr>
          <p:nvPr>
            <p:ph type="body" sz="quarter" idx="14" hasCustomPrompt="1"/>
          </p:nvPr>
        </p:nvSpPr>
        <p:spPr bwMode="gray">
          <a:xfrm>
            <a:off x="1115345" y="4692440"/>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8" name="Text Placeholder 6">
            <a:extLst>
              <a:ext uri="{FF2B5EF4-FFF2-40B4-BE49-F238E27FC236}">
                <a16:creationId xmlns:a16="http://schemas.microsoft.com/office/drawing/2014/main" id="{3B0C708F-4207-2847-9231-28DCBB942455}"/>
              </a:ext>
            </a:extLst>
          </p:cNvPr>
          <p:cNvSpPr>
            <a:spLocks noGrp="1"/>
          </p:cNvSpPr>
          <p:nvPr>
            <p:ph type="body" sz="quarter" idx="15" hasCustomPrompt="1"/>
          </p:nvPr>
        </p:nvSpPr>
        <p:spPr bwMode="gray">
          <a:xfrm>
            <a:off x="1115345" y="5526483"/>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9" name="Text Placeholder 6">
            <a:extLst>
              <a:ext uri="{FF2B5EF4-FFF2-40B4-BE49-F238E27FC236}">
                <a16:creationId xmlns:a16="http://schemas.microsoft.com/office/drawing/2014/main" id="{6A54166C-5CA3-5B49-BEF7-7DB320B0500E}"/>
              </a:ext>
            </a:extLst>
          </p:cNvPr>
          <p:cNvSpPr>
            <a:spLocks noGrp="1"/>
          </p:cNvSpPr>
          <p:nvPr>
            <p:ph type="body" sz="quarter" idx="16" hasCustomPrompt="1"/>
          </p:nvPr>
        </p:nvSpPr>
        <p:spPr bwMode="gray">
          <a:xfrm>
            <a:off x="423107" y="1284756"/>
            <a:ext cx="365772" cy="332192"/>
          </a:xfrm>
        </p:spPr>
        <p:txBody>
          <a:bodyPr wrap="none" lIns="0" tIns="0" rIns="0" bIns="0">
            <a:spAutoFit/>
          </a:bodyPr>
          <a:lstStyle>
            <a:lvl1pPr marL="0" indent="0">
              <a:buNone/>
              <a:defRPr sz="2159">
                <a:solidFill>
                  <a:schemeClr val="accent1"/>
                </a:solidFill>
                <a:latin typeface="+mj-lt"/>
              </a:defRPr>
            </a:lvl1pPr>
          </a:lstStyle>
          <a:p>
            <a:pPr lvl="0"/>
            <a:r>
              <a:rPr lang="en-US"/>
              <a:t>01.</a:t>
            </a:r>
          </a:p>
        </p:txBody>
      </p:sp>
      <p:sp>
        <p:nvSpPr>
          <p:cNvPr id="20" name="Text Placeholder 6">
            <a:extLst>
              <a:ext uri="{FF2B5EF4-FFF2-40B4-BE49-F238E27FC236}">
                <a16:creationId xmlns:a16="http://schemas.microsoft.com/office/drawing/2014/main" id="{563F6FC2-5B00-A04B-9027-2B68874E8698}"/>
              </a:ext>
            </a:extLst>
          </p:cNvPr>
          <p:cNvSpPr>
            <a:spLocks noGrp="1"/>
          </p:cNvSpPr>
          <p:nvPr>
            <p:ph type="body" sz="quarter" idx="17" hasCustomPrompt="1"/>
          </p:nvPr>
        </p:nvSpPr>
        <p:spPr bwMode="gray">
          <a:xfrm>
            <a:off x="423108" y="2133101"/>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02.</a:t>
            </a:r>
          </a:p>
        </p:txBody>
      </p:sp>
      <p:sp>
        <p:nvSpPr>
          <p:cNvPr id="21" name="Text Placeholder 6">
            <a:extLst>
              <a:ext uri="{FF2B5EF4-FFF2-40B4-BE49-F238E27FC236}">
                <a16:creationId xmlns:a16="http://schemas.microsoft.com/office/drawing/2014/main" id="{007D8CAC-4D98-9142-891B-7A7B1C9252AB}"/>
              </a:ext>
            </a:extLst>
          </p:cNvPr>
          <p:cNvSpPr>
            <a:spLocks noGrp="1"/>
          </p:cNvSpPr>
          <p:nvPr>
            <p:ph type="body" sz="quarter" idx="18" hasCustomPrompt="1"/>
          </p:nvPr>
        </p:nvSpPr>
        <p:spPr bwMode="gray">
          <a:xfrm>
            <a:off x="423108" y="2981447"/>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03.</a:t>
            </a:r>
          </a:p>
        </p:txBody>
      </p:sp>
      <p:sp>
        <p:nvSpPr>
          <p:cNvPr id="22" name="Text Placeholder 6">
            <a:extLst>
              <a:ext uri="{FF2B5EF4-FFF2-40B4-BE49-F238E27FC236}">
                <a16:creationId xmlns:a16="http://schemas.microsoft.com/office/drawing/2014/main" id="{F9CE75AD-98C3-984F-A2B4-68A3B0457619}"/>
              </a:ext>
            </a:extLst>
          </p:cNvPr>
          <p:cNvSpPr>
            <a:spLocks noGrp="1"/>
          </p:cNvSpPr>
          <p:nvPr>
            <p:ph type="body" sz="quarter" idx="19" hasCustomPrompt="1"/>
          </p:nvPr>
        </p:nvSpPr>
        <p:spPr bwMode="gray">
          <a:xfrm>
            <a:off x="423108" y="3829793"/>
            <a:ext cx="392277" cy="332192"/>
          </a:xfrm>
        </p:spPr>
        <p:txBody>
          <a:bodyPr wrap="none" lIns="0" tIns="0" rIns="0" bIns="0">
            <a:spAutoFit/>
          </a:bodyPr>
          <a:lstStyle>
            <a:lvl1pPr marL="0" indent="0">
              <a:buNone/>
              <a:defRPr sz="2159">
                <a:solidFill>
                  <a:schemeClr val="accent1"/>
                </a:solidFill>
                <a:latin typeface="+mj-lt"/>
              </a:defRPr>
            </a:lvl1pPr>
          </a:lstStyle>
          <a:p>
            <a:pPr lvl="0"/>
            <a:r>
              <a:rPr lang="en-US"/>
              <a:t>04.</a:t>
            </a:r>
          </a:p>
        </p:txBody>
      </p:sp>
      <p:sp>
        <p:nvSpPr>
          <p:cNvPr id="23" name="Text Placeholder 6">
            <a:extLst>
              <a:ext uri="{FF2B5EF4-FFF2-40B4-BE49-F238E27FC236}">
                <a16:creationId xmlns:a16="http://schemas.microsoft.com/office/drawing/2014/main" id="{35015F35-8417-2E44-96EB-003EFE5296A1}"/>
              </a:ext>
            </a:extLst>
          </p:cNvPr>
          <p:cNvSpPr>
            <a:spLocks noGrp="1"/>
          </p:cNvSpPr>
          <p:nvPr>
            <p:ph type="body" sz="quarter" idx="20" hasCustomPrompt="1"/>
          </p:nvPr>
        </p:nvSpPr>
        <p:spPr bwMode="gray">
          <a:xfrm>
            <a:off x="423108" y="4692441"/>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05.</a:t>
            </a:r>
          </a:p>
        </p:txBody>
      </p:sp>
      <p:sp>
        <p:nvSpPr>
          <p:cNvPr id="24" name="Text Placeholder 6">
            <a:extLst>
              <a:ext uri="{FF2B5EF4-FFF2-40B4-BE49-F238E27FC236}">
                <a16:creationId xmlns:a16="http://schemas.microsoft.com/office/drawing/2014/main" id="{428C6E41-3142-7147-9674-F0B245710741}"/>
              </a:ext>
            </a:extLst>
          </p:cNvPr>
          <p:cNvSpPr>
            <a:spLocks noGrp="1"/>
          </p:cNvSpPr>
          <p:nvPr>
            <p:ph type="body" sz="quarter" idx="21" hasCustomPrompt="1"/>
          </p:nvPr>
        </p:nvSpPr>
        <p:spPr bwMode="gray">
          <a:xfrm>
            <a:off x="423107" y="5526484"/>
            <a:ext cx="404647" cy="332192"/>
          </a:xfrm>
        </p:spPr>
        <p:txBody>
          <a:bodyPr wrap="none" lIns="0" tIns="0" rIns="0" bIns="0">
            <a:spAutoFit/>
          </a:bodyPr>
          <a:lstStyle>
            <a:lvl1pPr marL="0" indent="0">
              <a:buNone/>
              <a:defRPr sz="2159">
                <a:solidFill>
                  <a:schemeClr val="accent1"/>
                </a:solidFill>
                <a:latin typeface="+mj-lt"/>
              </a:defRPr>
            </a:lvl1pPr>
          </a:lstStyle>
          <a:p>
            <a:pPr lvl="0"/>
            <a:r>
              <a:rPr lang="en-US"/>
              <a:t>06.</a:t>
            </a:r>
          </a:p>
        </p:txBody>
      </p:sp>
      <p:sp>
        <p:nvSpPr>
          <p:cNvPr id="25" name="Text Placeholder 6">
            <a:extLst>
              <a:ext uri="{FF2B5EF4-FFF2-40B4-BE49-F238E27FC236}">
                <a16:creationId xmlns:a16="http://schemas.microsoft.com/office/drawing/2014/main" id="{93868BD8-80FE-E644-86B6-AA8AAE46CD3D}"/>
              </a:ext>
            </a:extLst>
          </p:cNvPr>
          <p:cNvSpPr>
            <a:spLocks noGrp="1"/>
          </p:cNvSpPr>
          <p:nvPr>
            <p:ph type="body" sz="quarter" idx="22" hasCustomPrompt="1"/>
          </p:nvPr>
        </p:nvSpPr>
        <p:spPr bwMode="gray">
          <a:xfrm>
            <a:off x="1115345" y="6389132"/>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26" name="Text Placeholder 6">
            <a:extLst>
              <a:ext uri="{FF2B5EF4-FFF2-40B4-BE49-F238E27FC236}">
                <a16:creationId xmlns:a16="http://schemas.microsoft.com/office/drawing/2014/main" id="{C8D27F58-A222-CB4A-BCD9-9979564115DB}"/>
              </a:ext>
            </a:extLst>
          </p:cNvPr>
          <p:cNvSpPr>
            <a:spLocks noGrp="1"/>
          </p:cNvSpPr>
          <p:nvPr>
            <p:ph type="body" sz="quarter" idx="23" hasCustomPrompt="1"/>
          </p:nvPr>
        </p:nvSpPr>
        <p:spPr bwMode="gray">
          <a:xfrm>
            <a:off x="1115345" y="7237478"/>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28" name="Text Placeholder 6">
            <a:extLst>
              <a:ext uri="{FF2B5EF4-FFF2-40B4-BE49-F238E27FC236}">
                <a16:creationId xmlns:a16="http://schemas.microsoft.com/office/drawing/2014/main" id="{9145AAD5-85B7-3E42-80CE-EF923823C2F5}"/>
              </a:ext>
            </a:extLst>
          </p:cNvPr>
          <p:cNvSpPr>
            <a:spLocks noGrp="1"/>
          </p:cNvSpPr>
          <p:nvPr>
            <p:ph type="body" sz="quarter" idx="25" hasCustomPrompt="1"/>
          </p:nvPr>
        </p:nvSpPr>
        <p:spPr bwMode="gray">
          <a:xfrm>
            <a:off x="423108" y="6389133"/>
            <a:ext cx="363882" cy="332270"/>
          </a:xfrm>
        </p:spPr>
        <p:txBody>
          <a:bodyPr wrap="none" lIns="0" tIns="0" rIns="0" bIns="0">
            <a:spAutoFit/>
          </a:bodyPr>
          <a:lstStyle>
            <a:lvl1pPr marL="0" indent="0">
              <a:buNone/>
              <a:defRPr sz="2159">
                <a:solidFill>
                  <a:schemeClr val="accent1"/>
                </a:solidFill>
                <a:latin typeface="+mj-lt"/>
              </a:defRPr>
            </a:lvl1pPr>
          </a:lstStyle>
          <a:p>
            <a:pPr lvl="0"/>
            <a:r>
              <a:rPr lang="en-US"/>
              <a:t>07.</a:t>
            </a:r>
          </a:p>
        </p:txBody>
      </p:sp>
      <p:sp>
        <p:nvSpPr>
          <p:cNvPr id="29" name="Text Placeholder 6">
            <a:extLst>
              <a:ext uri="{FF2B5EF4-FFF2-40B4-BE49-F238E27FC236}">
                <a16:creationId xmlns:a16="http://schemas.microsoft.com/office/drawing/2014/main" id="{E5693A5E-C7EA-4C4D-B8E5-C574E1D968B8}"/>
              </a:ext>
            </a:extLst>
          </p:cNvPr>
          <p:cNvSpPr>
            <a:spLocks noGrp="1"/>
          </p:cNvSpPr>
          <p:nvPr>
            <p:ph type="body" sz="quarter" idx="26" hasCustomPrompt="1"/>
          </p:nvPr>
        </p:nvSpPr>
        <p:spPr bwMode="gray">
          <a:xfrm>
            <a:off x="423107" y="7237478"/>
            <a:ext cx="402880" cy="332192"/>
          </a:xfrm>
        </p:spPr>
        <p:txBody>
          <a:bodyPr wrap="none" lIns="0" tIns="0" rIns="0" bIns="0">
            <a:spAutoFit/>
          </a:bodyPr>
          <a:lstStyle>
            <a:lvl1pPr marL="0" indent="0">
              <a:buNone/>
              <a:defRPr sz="2159">
                <a:solidFill>
                  <a:schemeClr val="accent1"/>
                </a:solidFill>
                <a:latin typeface="+mj-lt"/>
              </a:defRPr>
            </a:lvl1pPr>
          </a:lstStyle>
          <a:p>
            <a:pPr lvl="0"/>
            <a:r>
              <a:rPr lang="en-US"/>
              <a:t>08.</a:t>
            </a:r>
          </a:p>
        </p:txBody>
      </p:sp>
      <p:sp>
        <p:nvSpPr>
          <p:cNvPr id="41" name="AddCustomFooter#1">
            <a:extLst>
              <a:ext uri="{FF2B5EF4-FFF2-40B4-BE49-F238E27FC236}">
                <a16:creationId xmlns:a16="http://schemas.microsoft.com/office/drawing/2014/main" id="{8CA5DBFD-AF97-D44C-B95E-06E9CE52C846}"/>
              </a:ext>
            </a:extLst>
          </p:cNvPr>
          <p:cNvSpPr txBox="1"/>
          <p:nvPr userDrawn="1"/>
        </p:nvSpPr>
        <p:spPr bwMode="gray">
          <a:xfrm>
            <a:off x="3676558" y="10176016"/>
            <a:ext cx="221214" cy="132793"/>
          </a:xfrm>
          <a:prstGeom prst="rect">
            <a:avLst/>
          </a:prstGeom>
          <a:noFill/>
        </p:spPr>
        <p:txBody>
          <a:bodyPr wrap="none" lIns="0" tIns="0" rIns="0" bIns="0" rtlCol="0" anchor="ctr">
            <a:spAutoFit/>
          </a:bodyPr>
          <a:lstStyle/>
          <a:p>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fld id="{6971936E-DEB9-479F-A215-67E5B2252768}" type="slidenum">
              <a:rPr kumimoji="0" lang="en-US" sz="863"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t>‹N°›</a:t>
            </a:fld>
            <a:endParaRPr lang="nl-NL" sz="756" baseline="0">
              <a:solidFill>
                <a:schemeClr val="tx1"/>
              </a:solidFill>
              <a:latin typeface="Raleway Medium" pitchFamily="2" charset="0"/>
              <a:ea typeface="Verdana" pitchFamily="34" charset="0"/>
              <a:cs typeface="Verdana" pitchFamily="34" charset="0"/>
            </a:endParaRPr>
          </a:p>
        </p:txBody>
      </p:sp>
      <p:pic>
        <p:nvPicPr>
          <p:cNvPr id="42" name="Picture 41">
            <a:extLst>
              <a:ext uri="{FF2B5EF4-FFF2-40B4-BE49-F238E27FC236}">
                <a16:creationId xmlns:a16="http://schemas.microsoft.com/office/drawing/2014/main" id="{501D3AEE-A32A-3C48-B3C7-37D5296786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30" name="Text Placeholder 6">
            <a:extLst>
              <a:ext uri="{FF2B5EF4-FFF2-40B4-BE49-F238E27FC236}">
                <a16:creationId xmlns:a16="http://schemas.microsoft.com/office/drawing/2014/main" id="{30362BED-6F4F-2E4D-A351-B19EC1DA69FA}"/>
              </a:ext>
            </a:extLst>
          </p:cNvPr>
          <p:cNvSpPr>
            <a:spLocks noGrp="1"/>
          </p:cNvSpPr>
          <p:nvPr>
            <p:ph type="body" sz="quarter" idx="27" hasCustomPrompt="1"/>
          </p:nvPr>
        </p:nvSpPr>
        <p:spPr bwMode="gray">
          <a:xfrm>
            <a:off x="1093436" y="8084084"/>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31" name="Text Placeholder 6">
            <a:extLst>
              <a:ext uri="{FF2B5EF4-FFF2-40B4-BE49-F238E27FC236}">
                <a16:creationId xmlns:a16="http://schemas.microsoft.com/office/drawing/2014/main" id="{52BE228A-4362-D14F-9BCC-CE52FF2D3012}"/>
              </a:ext>
            </a:extLst>
          </p:cNvPr>
          <p:cNvSpPr>
            <a:spLocks noGrp="1"/>
          </p:cNvSpPr>
          <p:nvPr>
            <p:ph type="body" sz="quarter" idx="28" hasCustomPrompt="1"/>
          </p:nvPr>
        </p:nvSpPr>
        <p:spPr bwMode="gray">
          <a:xfrm>
            <a:off x="1093436" y="8932431"/>
            <a:ext cx="3729440" cy="594095"/>
          </a:xfrm>
        </p:spPr>
        <p:txBody>
          <a:bodyPr lIns="0" tIns="0" rIns="0" bIns="0"/>
          <a:lstStyle>
            <a:lvl1pPr marL="0" indent="0">
              <a:buNone/>
              <a:defRPr sz="1943">
                <a:latin typeface="+mj-lt"/>
              </a:defRPr>
            </a:lvl1pPr>
          </a:lstStyle>
          <a:p>
            <a:pPr lvl="0"/>
            <a:r>
              <a:rPr lang="en-US"/>
              <a:t>Chapter Title</a:t>
            </a:r>
          </a:p>
        </p:txBody>
      </p:sp>
      <p:sp>
        <p:nvSpPr>
          <p:cNvPr id="32" name="Text Placeholder 6">
            <a:extLst>
              <a:ext uri="{FF2B5EF4-FFF2-40B4-BE49-F238E27FC236}">
                <a16:creationId xmlns:a16="http://schemas.microsoft.com/office/drawing/2014/main" id="{35172C66-79D9-DA45-8474-065EB381F8E2}"/>
              </a:ext>
            </a:extLst>
          </p:cNvPr>
          <p:cNvSpPr>
            <a:spLocks noGrp="1"/>
          </p:cNvSpPr>
          <p:nvPr>
            <p:ph type="body" sz="quarter" idx="29" hasCustomPrompt="1"/>
          </p:nvPr>
        </p:nvSpPr>
        <p:spPr bwMode="gray">
          <a:xfrm>
            <a:off x="401198" y="8084085"/>
            <a:ext cx="399346" cy="332192"/>
          </a:xfrm>
        </p:spPr>
        <p:txBody>
          <a:bodyPr wrap="none" lIns="0" tIns="0" rIns="0" bIns="0">
            <a:spAutoFit/>
          </a:bodyPr>
          <a:lstStyle>
            <a:lvl1pPr marL="0" indent="0">
              <a:buNone/>
              <a:defRPr sz="2159">
                <a:solidFill>
                  <a:schemeClr val="accent1"/>
                </a:solidFill>
                <a:latin typeface="+mj-lt"/>
              </a:defRPr>
            </a:lvl1pPr>
          </a:lstStyle>
          <a:p>
            <a:pPr lvl="0"/>
            <a:r>
              <a:rPr lang="en-US"/>
              <a:t>09.</a:t>
            </a:r>
          </a:p>
        </p:txBody>
      </p:sp>
      <p:sp>
        <p:nvSpPr>
          <p:cNvPr id="33" name="Text Placeholder 6">
            <a:extLst>
              <a:ext uri="{FF2B5EF4-FFF2-40B4-BE49-F238E27FC236}">
                <a16:creationId xmlns:a16="http://schemas.microsoft.com/office/drawing/2014/main" id="{2AE5A449-1A8E-CC47-9BB5-EFF05B53BCA1}"/>
              </a:ext>
            </a:extLst>
          </p:cNvPr>
          <p:cNvSpPr>
            <a:spLocks noGrp="1"/>
          </p:cNvSpPr>
          <p:nvPr>
            <p:ph type="body" sz="quarter" idx="30" hasCustomPrompt="1"/>
          </p:nvPr>
        </p:nvSpPr>
        <p:spPr bwMode="gray">
          <a:xfrm>
            <a:off x="401198" y="8932431"/>
            <a:ext cx="365772" cy="332192"/>
          </a:xfrm>
        </p:spPr>
        <p:txBody>
          <a:bodyPr wrap="none" lIns="0" tIns="0" rIns="0" bIns="0">
            <a:spAutoFit/>
          </a:bodyPr>
          <a:lstStyle>
            <a:lvl1pPr marL="0" indent="0">
              <a:buNone/>
              <a:defRPr sz="2159">
                <a:solidFill>
                  <a:schemeClr val="accent1"/>
                </a:solidFill>
                <a:latin typeface="+mj-lt"/>
              </a:defRPr>
            </a:lvl1pPr>
          </a:lstStyle>
          <a:p>
            <a:pPr lvl="0"/>
            <a:r>
              <a:rPr lang="en-US"/>
              <a:t>10.</a:t>
            </a:r>
          </a:p>
        </p:txBody>
      </p:sp>
    </p:spTree>
    <p:extLst>
      <p:ext uri="{BB962C8B-B14F-4D97-AF65-F5344CB8AC3E}">
        <p14:creationId xmlns:p14="http://schemas.microsoft.com/office/powerpoint/2010/main" val="336957954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3B40E56D-C7BB-6F4C-9140-ED05E519DC9A}"/>
              </a:ext>
            </a:extLst>
          </p:cNvPr>
          <p:cNvSpPr>
            <a:spLocks noGrp="1"/>
          </p:cNvSpPr>
          <p:nvPr>
            <p:ph idx="1" hasCustomPrompt="1"/>
          </p:nvPr>
        </p:nvSpPr>
        <p:spPr bwMode="gray">
          <a:xfrm>
            <a:off x="400426" y="1536752"/>
            <a:ext cx="6784197" cy="7802807"/>
          </a:xfrm>
          <a:prstGeom prst="rect">
            <a:avLst/>
          </a:prstGeom>
        </p:spPr>
        <p:txBody>
          <a:bodyPr/>
          <a:lstStyle>
            <a:lvl4pPr>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23" name="Title 1">
            <a:extLst>
              <a:ext uri="{FF2B5EF4-FFF2-40B4-BE49-F238E27FC236}">
                <a16:creationId xmlns:a16="http://schemas.microsoft.com/office/drawing/2014/main" id="{00DABB99-9716-0442-B2BB-58BF2F595D48}"/>
              </a:ext>
            </a:extLst>
          </p:cNvPr>
          <p:cNvSpPr>
            <a:spLocks noGrp="1"/>
          </p:cNvSpPr>
          <p:nvPr>
            <p:ph type="title" hasCustomPrompt="1"/>
          </p:nvPr>
        </p:nvSpPr>
        <p:spPr bwMode="gray">
          <a:xfrm>
            <a:off x="396488" y="384790"/>
            <a:ext cx="6784197" cy="823979"/>
          </a:xfrm>
        </p:spPr>
        <p:txBody>
          <a:bodyPr/>
          <a:lstStyle/>
          <a:p>
            <a:pPr lvl="0"/>
            <a:r>
              <a:rPr lang="en-US"/>
              <a:t>Title in </a:t>
            </a:r>
            <a:r>
              <a:rPr lang="en-US" err="1"/>
              <a:t>Raleway</a:t>
            </a:r>
            <a:r>
              <a:rPr lang="en-US"/>
              <a:t> </a:t>
            </a:r>
            <a:r>
              <a:rPr lang="en-US" err="1"/>
              <a:t>SemiBold</a:t>
            </a:r>
            <a:r>
              <a:rPr lang="en-US"/>
              <a:t> 20pt</a:t>
            </a:r>
          </a:p>
        </p:txBody>
      </p:sp>
      <p:sp>
        <p:nvSpPr>
          <p:cNvPr id="24" name="Text Placeholder 4">
            <a:extLst>
              <a:ext uri="{FF2B5EF4-FFF2-40B4-BE49-F238E27FC236}">
                <a16:creationId xmlns:a16="http://schemas.microsoft.com/office/drawing/2014/main" id="{FC0FB175-CE5C-A946-B13E-4643EEC4DC4D}"/>
              </a:ext>
            </a:extLst>
          </p:cNvPr>
          <p:cNvSpPr>
            <a:spLocks noGrp="1"/>
          </p:cNvSpPr>
          <p:nvPr>
            <p:ph type="body" sz="quarter" idx="10" hasCustomPrompt="1"/>
          </p:nvPr>
        </p:nvSpPr>
        <p:spPr>
          <a:xfrm>
            <a:off x="396488" y="885759"/>
            <a:ext cx="6784197" cy="323010"/>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3396935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1C702-A6ED-4A20-A7D2-F52E4EB162FA}"/>
              </a:ext>
            </a:extLst>
          </p:cNvPr>
          <p:cNvSpPr/>
          <p:nvPr userDrawn="1"/>
        </p:nvSpPr>
        <p:spPr>
          <a:xfrm>
            <a:off x="0" y="0"/>
            <a:ext cx="7559675" cy="5345907"/>
          </a:xfrm>
          <a:prstGeom prst="rect">
            <a:avLst/>
          </a:prstGeom>
          <a:gradFill>
            <a:gsLst>
              <a:gs pos="35000">
                <a:schemeClr val="bg1">
                  <a:alpha val="32000"/>
                </a:schemeClr>
              </a:gs>
              <a:gs pos="0">
                <a:schemeClr val="accent1">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943"/>
          </a:p>
        </p:txBody>
      </p:sp>
      <p:sp>
        <p:nvSpPr>
          <p:cNvPr id="24" name="Title 1">
            <a:extLst>
              <a:ext uri="{FF2B5EF4-FFF2-40B4-BE49-F238E27FC236}">
                <a16:creationId xmlns:a16="http://schemas.microsoft.com/office/drawing/2014/main" id="{BCAE7BFE-5020-DB47-A06B-8F73BCF51614}"/>
              </a:ext>
            </a:extLst>
          </p:cNvPr>
          <p:cNvSpPr>
            <a:spLocks noGrp="1"/>
          </p:cNvSpPr>
          <p:nvPr>
            <p:ph type="title" hasCustomPrompt="1"/>
          </p:nvPr>
        </p:nvSpPr>
        <p:spPr bwMode="gray">
          <a:xfrm>
            <a:off x="415042" y="397222"/>
            <a:ext cx="6729592" cy="789549"/>
          </a:xfrm>
        </p:spPr>
        <p:txBody>
          <a:bodyPr/>
          <a:lstStyle/>
          <a:p>
            <a:pPr lvl="0"/>
            <a:r>
              <a:rPr lang="en-US"/>
              <a:t>Title in </a:t>
            </a:r>
            <a:r>
              <a:rPr lang="en-US" err="1"/>
              <a:t>Raleway</a:t>
            </a:r>
            <a:r>
              <a:rPr lang="en-US"/>
              <a:t> </a:t>
            </a:r>
            <a:r>
              <a:rPr lang="en-US" err="1"/>
              <a:t>SemiBold</a:t>
            </a:r>
            <a:r>
              <a:rPr lang="en-US"/>
              <a:t> 20pt</a:t>
            </a:r>
          </a:p>
        </p:txBody>
      </p:sp>
      <p:sp>
        <p:nvSpPr>
          <p:cNvPr id="26" name="Text Placeholder 4">
            <a:extLst>
              <a:ext uri="{FF2B5EF4-FFF2-40B4-BE49-F238E27FC236}">
                <a16:creationId xmlns:a16="http://schemas.microsoft.com/office/drawing/2014/main" id="{2A1CCAC1-8DFB-9240-A2F1-682615290367}"/>
              </a:ext>
            </a:extLst>
          </p:cNvPr>
          <p:cNvSpPr>
            <a:spLocks noGrp="1"/>
          </p:cNvSpPr>
          <p:nvPr>
            <p:ph type="body" sz="quarter" idx="10" hasCustomPrompt="1"/>
          </p:nvPr>
        </p:nvSpPr>
        <p:spPr>
          <a:xfrm>
            <a:off x="415042" y="806336"/>
            <a:ext cx="6729592" cy="469936"/>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882752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verview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1C702-A6ED-4A20-A7D2-F52E4EB162FA}"/>
              </a:ext>
            </a:extLst>
          </p:cNvPr>
          <p:cNvSpPr/>
          <p:nvPr userDrawn="1"/>
        </p:nvSpPr>
        <p:spPr>
          <a:xfrm>
            <a:off x="0" y="0"/>
            <a:ext cx="7559675" cy="5345907"/>
          </a:xfrm>
          <a:prstGeom prst="rect">
            <a:avLst/>
          </a:prstGeom>
          <a:gradFill>
            <a:gsLst>
              <a:gs pos="35000">
                <a:schemeClr val="bg1">
                  <a:alpha val="32000"/>
                </a:schemeClr>
              </a:gs>
              <a:gs pos="0">
                <a:srgbClr val="A375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943"/>
          </a:p>
        </p:txBody>
      </p:sp>
      <p:sp>
        <p:nvSpPr>
          <p:cNvPr id="24" name="Title 1">
            <a:extLst>
              <a:ext uri="{FF2B5EF4-FFF2-40B4-BE49-F238E27FC236}">
                <a16:creationId xmlns:a16="http://schemas.microsoft.com/office/drawing/2014/main" id="{BCAE7BFE-5020-DB47-A06B-8F73BCF51614}"/>
              </a:ext>
            </a:extLst>
          </p:cNvPr>
          <p:cNvSpPr>
            <a:spLocks noGrp="1"/>
          </p:cNvSpPr>
          <p:nvPr>
            <p:ph type="title" hasCustomPrompt="1"/>
          </p:nvPr>
        </p:nvSpPr>
        <p:spPr bwMode="gray">
          <a:xfrm>
            <a:off x="415042" y="397222"/>
            <a:ext cx="6729592" cy="789549"/>
          </a:xfrm>
        </p:spPr>
        <p:txBody>
          <a:bodyPr/>
          <a:lstStyle/>
          <a:p>
            <a:pPr lvl="0"/>
            <a:r>
              <a:rPr lang="en-US"/>
              <a:t>Title in </a:t>
            </a:r>
            <a:r>
              <a:rPr lang="en-US" err="1"/>
              <a:t>Raleway</a:t>
            </a:r>
            <a:r>
              <a:rPr lang="en-US"/>
              <a:t> </a:t>
            </a:r>
            <a:r>
              <a:rPr lang="en-US" err="1"/>
              <a:t>SemiBold</a:t>
            </a:r>
            <a:r>
              <a:rPr lang="en-US"/>
              <a:t> 20pt</a:t>
            </a:r>
          </a:p>
        </p:txBody>
      </p:sp>
      <p:sp>
        <p:nvSpPr>
          <p:cNvPr id="26" name="Text Placeholder 4">
            <a:extLst>
              <a:ext uri="{FF2B5EF4-FFF2-40B4-BE49-F238E27FC236}">
                <a16:creationId xmlns:a16="http://schemas.microsoft.com/office/drawing/2014/main" id="{2A1CCAC1-8DFB-9240-A2F1-682615290367}"/>
              </a:ext>
            </a:extLst>
          </p:cNvPr>
          <p:cNvSpPr>
            <a:spLocks noGrp="1"/>
          </p:cNvSpPr>
          <p:nvPr>
            <p:ph type="body" sz="quarter" idx="10" hasCustomPrompt="1"/>
          </p:nvPr>
        </p:nvSpPr>
        <p:spPr>
          <a:xfrm>
            <a:off x="415042" y="806336"/>
            <a:ext cx="6729592" cy="469936"/>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3342308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Overview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1C702-A6ED-4A20-A7D2-F52E4EB162FA}"/>
              </a:ext>
            </a:extLst>
          </p:cNvPr>
          <p:cNvSpPr/>
          <p:nvPr userDrawn="1"/>
        </p:nvSpPr>
        <p:spPr>
          <a:xfrm>
            <a:off x="0" y="0"/>
            <a:ext cx="7559675" cy="5345907"/>
          </a:xfrm>
          <a:prstGeom prst="rect">
            <a:avLst/>
          </a:prstGeom>
          <a:gradFill>
            <a:gsLst>
              <a:gs pos="35000">
                <a:schemeClr val="bg1">
                  <a:alpha val="32000"/>
                </a:schemeClr>
              </a:gs>
              <a:gs pos="0">
                <a:srgbClr val="FF526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943"/>
          </a:p>
        </p:txBody>
      </p:sp>
      <p:sp>
        <p:nvSpPr>
          <p:cNvPr id="24" name="Title 1">
            <a:extLst>
              <a:ext uri="{FF2B5EF4-FFF2-40B4-BE49-F238E27FC236}">
                <a16:creationId xmlns:a16="http://schemas.microsoft.com/office/drawing/2014/main" id="{BCAE7BFE-5020-DB47-A06B-8F73BCF51614}"/>
              </a:ext>
            </a:extLst>
          </p:cNvPr>
          <p:cNvSpPr>
            <a:spLocks noGrp="1"/>
          </p:cNvSpPr>
          <p:nvPr>
            <p:ph type="title" hasCustomPrompt="1"/>
          </p:nvPr>
        </p:nvSpPr>
        <p:spPr bwMode="gray">
          <a:xfrm>
            <a:off x="415042" y="397222"/>
            <a:ext cx="6729592" cy="789549"/>
          </a:xfrm>
        </p:spPr>
        <p:txBody>
          <a:bodyPr/>
          <a:lstStyle/>
          <a:p>
            <a:pPr lvl="0"/>
            <a:r>
              <a:rPr lang="en-US"/>
              <a:t>Title in </a:t>
            </a:r>
            <a:r>
              <a:rPr lang="en-US" err="1"/>
              <a:t>Raleway</a:t>
            </a:r>
            <a:r>
              <a:rPr lang="en-US"/>
              <a:t> </a:t>
            </a:r>
            <a:r>
              <a:rPr lang="en-US" err="1"/>
              <a:t>SemiBold</a:t>
            </a:r>
            <a:r>
              <a:rPr lang="en-US"/>
              <a:t> 20pt</a:t>
            </a:r>
          </a:p>
        </p:txBody>
      </p:sp>
      <p:sp>
        <p:nvSpPr>
          <p:cNvPr id="26" name="Text Placeholder 4">
            <a:extLst>
              <a:ext uri="{FF2B5EF4-FFF2-40B4-BE49-F238E27FC236}">
                <a16:creationId xmlns:a16="http://schemas.microsoft.com/office/drawing/2014/main" id="{2A1CCAC1-8DFB-9240-A2F1-682615290367}"/>
              </a:ext>
            </a:extLst>
          </p:cNvPr>
          <p:cNvSpPr>
            <a:spLocks noGrp="1"/>
          </p:cNvSpPr>
          <p:nvPr>
            <p:ph type="body" sz="quarter" idx="10" hasCustomPrompt="1"/>
          </p:nvPr>
        </p:nvSpPr>
        <p:spPr>
          <a:xfrm>
            <a:off x="415042" y="806336"/>
            <a:ext cx="6729592" cy="469936"/>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2875806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Overview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1C702-A6ED-4A20-A7D2-F52E4EB162FA}"/>
              </a:ext>
            </a:extLst>
          </p:cNvPr>
          <p:cNvSpPr/>
          <p:nvPr userDrawn="1"/>
        </p:nvSpPr>
        <p:spPr>
          <a:xfrm>
            <a:off x="0" y="0"/>
            <a:ext cx="7559675" cy="5345907"/>
          </a:xfrm>
          <a:prstGeom prst="rect">
            <a:avLst/>
          </a:prstGeom>
          <a:gradFill>
            <a:gsLst>
              <a:gs pos="35000">
                <a:schemeClr val="bg1">
                  <a:alpha val="32000"/>
                </a:schemeClr>
              </a:gs>
              <a:gs pos="0">
                <a:srgbClr val="00A39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943"/>
          </a:p>
        </p:txBody>
      </p:sp>
      <p:sp>
        <p:nvSpPr>
          <p:cNvPr id="24" name="Title 1">
            <a:extLst>
              <a:ext uri="{FF2B5EF4-FFF2-40B4-BE49-F238E27FC236}">
                <a16:creationId xmlns:a16="http://schemas.microsoft.com/office/drawing/2014/main" id="{BCAE7BFE-5020-DB47-A06B-8F73BCF51614}"/>
              </a:ext>
            </a:extLst>
          </p:cNvPr>
          <p:cNvSpPr>
            <a:spLocks noGrp="1"/>
          </p:cNvSpPr>
          <p:nvPr>
            <p:ph type="title" hasCustomPrompt="1"/>
          </p:nvPr>
        </p:nvSpPr>
        <p:spPr bwMode="gray">
          <a:xfrm>
            <a:off x="415042" y="397222"/>
            <a:ext cx="6729592" cy="789549"/>
          </a:xfrm>
        </p:spPr>
        <p:txBody>
          <a:bodyPr/>
          <a:lstStyle/>
          <a:p>
            <a:pPr lvl="0"/>
            <a:r>
              <a:rPr lang="en-US"/>
              <a:t>Title in </a:t>
            </a:r>
            <a:r>
              <a:rPr lang="en-US" err="1"/>
              <a:t>Raleway</a:t>
            </a:r>
            <a:r>
              <a:rPr lang="en-US"/>
              <a:t> </a:t>
            </a:r>
            <a:r>
              <a:rPr lang="en-US" err="1"/>
              <a:t>SemiBold</a:t>
            </a:r>
            <a:r>
              <a:rPr lang="en-US"/>
              <a:t> 20pt</a:t>
            </a:r>
          </a:p>
        </p:txBody>
      </p:sp>
      <p:sp>
        <p:nvSpPr>
          <p:cNvPr id="26" name="Text Placeholder 4">
            <a:extLst>
              <a:ext uri="{FF2B5EF4-FFF2-40B4-BE49-F238E27FC236}">
                <a16:creationId xmlns:a16="http://schemas.microsoft.com/office/drawing/2014/main" id="{2A1CCAC1-8DFB-9240-A2F1-682615290367}"/>
              </a:ext>
            </a:extLst>
          </p:cNvPr>
          <p:cNvSpPr>
            <a:spLocks noGrp="1"/>
          </p:cNvSpPr>
          <p:nvPr>
            <p:ph type="body" sz="quarter" idx="10" hasCustomPrompt="1"/>
          </p:nvPr>
        </p:nvSpPr>
        <p:spPr>
          <a:xfrm>
            <a:off x="415042" y="806336"/>
            <a:ext cx="6729592" cy="469936"/>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2517731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Overview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1C702-A6ED-4A20-A7D2-F52E4EB162FA}"/>
              </a:ext>
            </a:extLst>
          </p:cNvPr>
          <p:cNvSpPr/>
          <p:nvPr userDrawn="1"/>
        </p:nvSpPr>
        <p:spPr>
          <a:xfrm>
            <a:off x="0" y="0"/>
            <a:ext cx="7559675" cy="5345907"/>
          </a:xfrm>
          <a:prstGeom prst="rect">
            <a:avLst/>
          </a:prstGeom>
          <a:gradFill>
            <a:gsLst>
              <a:gs pos="35000">
                <a:schemeClr val="bg1">
                  <a:alpha val="32000"/>
                </a:schemeClr>
              </a:gs>
              <a:gs pos="0">
                <a:srgbClr val="B88D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943"/>
          </a:p>
        </p:txBody>
      </p:sp>
      <p:sp>
        <p:nvSpPr>
          <p:cNvPr id="24" name="Title 1">
            <a:extLst>
              <a:ext uri="{FF2B5EF4-FFF2-40B4-BE49-F238E27FC236}">
                <a16:creationId xmlns:a16="http://schemas.microsoft.com/office/drawing/2014/main" id="{BCAE7BFE-5020-DB47-A06B-8F73BCF51614}"/>
              </a:ext>
            </a:extLst>
          </p:cNvPr>
          <p:cNvSpPr>
            <a:spLocks noGrp="1"/>
          </p:cNvSpPr>
          <p:nvPr>
            <p:ph type="title" hasCustomPrompt="1"/>
          </p:nvPr>
        </p:nvSpPr>
        <p:spPr bwMode="gray">
          <a:xfrm>
            <a:off x="415042" y="397222"/>
            <a:ext cx="6729592" cy="789549"/>
          </a:xfrm>
        </p:spPr>
        <p:txBody>
          <a:bodyPr/>
          <a:lstStyle/>
          <a:p>
            <a:pPr lvl="0"/>
            <a:r>
              <a:rPr lang="en-US"/>
              <a:t>Title in </a:t>
            </a:r>
            <a:r>
              <a:rPr lang="en-US" err="1"/>
              <a:t>Raleway</a:t>
            </a:r>
            <a:r>
              <a:rPr lang="en-US"/>
              <a:t> </a:t>
            </a:r>
            <a:r>
              <a:rPr lang="en-US" err="1"/>
              <a:t>SemiBold</a:t>
            </a:r>
            <a:r>
              <a:rPr lang="en-US"/>
              <a:t> 20pt</a:t>
            </a:r>
          </a:p>
        </p:txBody>
      </p:sp>
      <p:sp>
        <p:nvSpPr>
          <p:cNvPr id="26" name="Text Placeholder 4">
            <a:extLst>
              <a:ext uri="{FF2B5EF4-FFF2-40B4-BE49-F238E27FC236}">
                <a16:creationId xmlns:a16="http://schemas.microsoft.com/office/drawing/2014/main" id="{2A1CCAC1-8DFB-9240-A2F1-682615290367}"/>
              </a:ext>
            </a:extLst>
          </p:cNvPr>
          <p:cNvSpPr>
            <a:spLocks noGrp="1"/>
          </p:cNvSpPr>
          <p:nvPr>
            <p:ph type="body" sz="quarter" idx="10" hasCustomPrompt="1"/>
          </p:nvPr>
        </p:nvSpPr>
        <p:spPr>
          <a:xfrm>
            <a:off x="415042" y="806336"/>
            <a:ext cx="6729592" cy="469936"/>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3891774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4B85EB-429B-8A4B-812A-9B2C332E1E70}"/>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0596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11" name="Picture 10">
            <a:extLst>
              <a:ext uri="{FF2B5EF4-FFF2-40B4-BE49-F238E27FC236}">
                <a16:creationId xmlns:a16="http://schemas.microsoft.com/office/drawing/2014/main" id="{34C806D5-11F8-E649-9D3F-599FE2FE3C32}"/>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15968" cy="465068"/>
          </a:xfrm>
        </p:spPr>
        <p:txBody>
          <a:bodyPr wrap="none" lIns="0" tIns="0" rIns="0" bIns="0">
            <a:spAutoFit/>
          </a:bodyPr>
          <a:lstStyle>
            <a:lvl1pPr marL="0" indent="0">
              <a:buNone/>
              <a:defRPr sz="3022">
                <a:solidFill>
                  <a:schemeClr val="accent1"/>
                </a:solidFill>
                <a:latin typeface="+mj-lt"/>
              </a:defRPr>
            </a:lvl1pPr>
          </a:lstStyle>
          <a:p>
            <a:pPr lvl="0"/>
            <a:r>
              <a:rPr lang="en-US"/>
              <a:t>01.</a:t>
            </a:r>
          </a:p>
        </p:txBody>
      </p:sp>
      <p:pic>
        <p:nvPicPr>
          <p:cNvPr id="10" name="Graphic 9">
            <a:extLst>
              <a:ext uri="{FF2B5EF4-FFF2-40B4-BE49-F238E27FC236}">
                <a16:creationId xmlns:a16="http://schemas.microsoft.com/office/drawing/2014/main" id="{A3C006DE-F4CA-1142-8795-AA2457B3D3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00285" y="1275584"/>
            <a:ext cx="4149337" cy="4062806"/>
          </a:xfrm>
          <a:prstGeom prst="rect">
            <a:avLst/>
          </a:prstGeom>
        </p:spPr>
      </p:pic>
    </p:spTree>
    <p:extLst>
      <p:ext uri="{BB962C8B-B14F-4D97-AF65-F5344CB8AC3E}">
        <p14:creationId xmlns:p14="http://schemas.microsoft.com/office/powerpoint/2010/main" val="395125061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B7DCB0-F332-CF4C-A2B2-8670EBB2E4DD}"/>
              </a:ext>
            </a:extLst>
          </p:cNvPr>
          <p:cNvSpPr/>
          <p:nvPr userDrawn="1"/>
        </p:nvSpPr>
        <p:spPr bwMode="gray">
          <a:xfrm rot="10800000">
            <a:off x="1224" y="-156649"/>
            <a:ext cx="7564560" cy="10854444"/>
          </a:xfrm>
          <a:prstGeom prst="rect">
            <a:avLst/>
          </a:prstGeom>
          <a:gradFill flip="none" rotWithShape="1">
            <a:gsLst>
              <a:gs pos="75000">
                <a:schemeClr val="bg1">
                  <a:alpha val="0"/>
                </a:schemeClr>
              </a:gs>
              <a:gs pos="100000">
                <a:srgbClr val="00A39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664314A2-06B8-0C47-89A6-7BE557F1DFB7}"/>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46007" cy="465068"/>
          </a:xfrm>
        </p:spPr>
        <p:txBody>
          <a:bodyPr wrap="none" lIns="0" tIns="0" rIns="0" bIns="0">
            <a:spAutoFit/>
          </a:bodyPr>
          <a:lstStyle>
            <a:lvl1pPr marL="0" indent="0">
              <a:buNone/>
              <a:defRPr sz="3022">
                <a:solidFill>
                  <a:schemeClr val="accent1"/>
                </a:solidFill>
                <a:latin typeface="+mj-lt"/>
              </a:defRPr>
            </a:lvl1pPr>
          </a:lstStyle>
          <a:p>
            <a:pPr lvl="0"/>
            <a:r>
              <a:rPr lang="en-US"/>
              <a:t>02.</a:t>
            </a:r>
          </a:p>
        </p:txBody>
      </p:sp>
      <p:pic>
        <p:nvPicPr>
          <p:cNvPr id="10" name="Graphic 9">
            <a:extLst>
              <a:ext uri="{FF2B5EF4-FFF2-40B4-BE49-F238E27FC236}">
                <a16:creationId xmlns:a16="http://schemas.microsoft.com/office/drawing/2014/main" id="{4A6E8DDA-C3E4-3D44-8413-430D0A2DF1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75036" y="526388"/>
            <a:ext cx="3199834" cy="6006390"/>
          </a:xfrm>
          <a:prstGeom prst="rect">
            <a:avLst/>
          </a:prstGeom>
        </p:spPr>
      </p:pic>
    </p:spTree>
    <p:extLst>
      <p:ext uri="{BB962C8B-B14F-4D97-AF65-F5344CB8AC3E}">
        <p14:creationId xmlns:p14="http://schemas.microsoft.com/office/powerpoint/2010/main" val="1682397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deep blue">
    <p:spTree>
      <p:nvGrpSpPr>
        <p:cNvPr id="1" name=""/>
        <p:cNvGrpSpPr/>
        <p:nvPr/>
      </p:nvGrpSpPr>
      <p:grpSpPr>
        <a:xfrm>
          <a:off x="0" y="0"/>
          <a:ext cx="0" cy="0"/>
          <a:chOff x="0" y="0"/>
          <a:chExt cx="0" cy="0"/>
        </a:xfrm>
      </p:grpSpPr>
      <p:pic>
        <p:nvPicPr>
          <p:cNvPr id="4" name="Picture 3" descr="A picture containing text, table, stand&#10;&#10;Description automatically generated">
            <a:extLst>
              <a:ext uri="{FF2B5EF4-FFF2-40B4-BE49-F238E27FC236}">
                <a16:creationId xmlns:a16="http://schemas.microsoft.com/office/drawing/2014/main" id="{3C32FCEC-9ABA-D91A-02FB-FE0A352CB5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7559675" cy="10691813"/>
          </a:xfrm>
          <a:prstGeom prst="rect">
            <a:avLst/>
          </a:prstGeom>
        </p:spPr>
      </p:pic>
      <p:pic>
        <p:nvPicPr>
          <p:cNvPr id="2" name="Graphic 1">
            <a:extLst>
              <a:ext uri="{FF2B5EF4-FFF2-40B4-BE49-F238E27FC236}">
                <a16:creationId xmlns:a16="http://schemas.microsoft.com/office/drawing/2014/main" id="{9B921084-6BD8-42DF-6CC4-EC5049A8B97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073" y="1391287"/>
            <a:ext cx="2354309" cy="417513"/>
          </a:xfrm>
          <a:prstGeom prst="rect">
            <a:avLst/>
          </a:prstGeom>
        </p:spPr>
      </p:pic>
      <p:sp>
        <p:nvSpPr>
          <p:cNvPr id="7" name="Text Placeholder 6">
            <a:extLst>
              <a:ext uri="{FF2B5EF4-FFF2-40B4-BE49-F238E27FC236}">
                <a16:creationId xmlns:a16="http://schemas.microsoft.com/office/drawing/2014/main" id="{02DC6A36-93CE-871C-91AD-87E1AD0B6E4F}"/>
              </a:ext>
            </a:extLst>
          </p:cNvPr>
          <p:cNvSpPr>
            <a:spLocks noGrp="1"/>
          </p:cNvSpPr>
          <p:nvPr>
            <p:ph type="body" sz="quarter" idx="10" hasCustomPrompt="1"/>
          </p:nvPr>
        </p:nvSpPr>
        <p:spPr bwMode="invGray">
          <a:xfrm>
            <a:off x="392079" y="8150056"/>
            <a:ext cx="6272901" cy="1759673"/>
          </a:xfrm>
          <a:prstGeom prst="rect">
            <a:avLst/>
          </a:prstGeom>
        </p:spPr>
        <p:txBody>
          <a:bodyPr lIns="0" tIns="0" rIns="0" bIns="0">
            <a:normAutofit/>
          </a:bodyPr>
          <a:lstStyle>
            <a:lvl1pPr marL="0" indent="0">
              <a:buNone/>
              <a:defRPr sz="4308">
                <a:solidFill>
                  <a:schemeClr val="bg1"/>
                </a:solidFill>
                <a:latin typeface="Montserrat SemiBold" pitchFamily="2" charset="0"/>
              </a:defRPr>
            </a:lvl1pPr>
          </a:lstStyle>
          <a:p>
            <a:pPr lvl="0"/>
            <a:r>
              <a:rPr lang="en-US" dirty="0"/>
              <a:t>&lt;Chapter </a:t>
            </a:r>
            <a:r>
              <a:rPr lang="en-NL" dirty="0"/>
              <a:t>t</a:t>
            </a:r>
            <a:r>
              <a:rPr lang="en-US" dirty="0"/>
              <a:t>itle&gt;</a:t>
            </a:r>
          </a:p>
        </p:txBody>
      </p:sp>
      <p:sp>
        <p:nvSpPr>
          <p:cNvPr id="8" name="Text Placeholder 6">
            <a:extLst>
              <a:ext uri="{FF2B5EF4-FFF2-40B4-BE49-F238E27FC236}">
                <a16:creationId xmlns:a16="http://schemas.microsoft.com/office/drawing/2014/main" id="{6910399B-01B9-5DBE-F515-7465D2DAAA13}"/>
              </a:ext>
            </a:extLst>
          </p:cNvPr>
          <p:cNvSpPr>
            <a:spLocks noGrp="1"/>
          </p:cNvSpPr>
          <p:nvPr>
            <p:ph type="body" sz="quarter" idx="16" hasCustomPrompt="1"/>
          </p:nvPr>
        </p:nvSpPr>
        <p:spPr bwMode="invGray">
          <a:xfrm>
            <a:off x="392079" y="7487118"/>
            <a:ext cx="1010001" cy="662938"/>
          </a:xfrm>
          <a:prstGeom prst="rect">
            <a:avLst/>
          </a:prstGeom>
        </p:spPr>
        <p:txBody>
          <a:bodyPr wrap="square" lIns="0" tIns="0" rIns="0" bIns="0">
            <a:spAutoFit/>
          </a:bodyPr>
          <a:lstStyle>
            <a:lvl1pPr marL="0" indent="0" algn="l">
              <a:buNone/>
              <a:defRPr sz="4308">
                <a:solidFill>
                  <a:schemeClr val="bg1"/>
                </a:solidFill>
                <a:latin typeface="Montserrat SemiBold" pitchFamily="2" charset="0"/>
              </a:defRPr>
            </a:lvl1pPr>
          </a:lstStyle>
          <a:p>
            <a:pPr lvl="0"/>
            <a:r>
              <a:rPr lang="en-US" dirty="0"/>
              <a:t>0#</a:t>
            </a:r>
          </a:p>
        </p:txBody>
      </p:sp>
    </p:spTree>
    <p:extLst>
      <p:ext uri="{BB962C8B-B14F-4D97-AF65-F5344CB8AC3E}">
        <p14:creationId xmlns:p14="http://schemas.microsoft.com/office/powerpoint/2010/main" val="2795440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00FC4E-38E5-404E-90F5-4915FAD76D40}"/>
              </a:ext>
            </a:extLst>
          </p:cNvPr>
          <p:cNvSpPr/>
          <p:nvPr userDrawn="1"/>
        </p:nvSpPr>
        <p:spPr bwMode="gray">
          <a:xfrm rot="10800000">
            <a:off x="-4884" y="-180576"/>
            <a:ext cx="7559675" cy="10872389"/>
          </a:xfrm>
          <a:prstGeom prst="rect">
            <a:avLst/>
          </a:prstGeom>
          <a:gradFill flip="none" rotWithShape="1">
            <a:gsLst>
              <a:gs pos="75000">
                <a:schemeClr val="bg1">
                  <a:alpha val="0"/>
                </a:schemeClr>
              </a:gs>
              <a:gs pos="100000">
                <a:srgbClr val="B88D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53BABAA0-E0F1-AF45-BDB2-B84B3CB998AC}"/>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46007" cy="465068"/>
          </a:xfrm>
        </p:spPr>
        <p:txBody>
          <a:bodyPr wrap="none" lIns="0" tIns="0" rIns="0" bIns="0">
            <a:spAutoFit/>
          </a:bodyPr>
          <a:lstStyle>
            <a:lvl1pPr marL="0" indent="0">
              <a:buNone/>
              <a:defRPr sz="3022">
                <a:solidFill>
                  <a:schemeClr val="accent1"/>
                </a:solidFill>
                <a:latin typeface="+mj-lt"/>
              </a:defRPr>
            </a:lvl1pPr>
          </a:lstStyle>
          <a:p>
            <a:pPr lvl="0"/>
            <a:r>
              <a:rPr lang="en-US"/>
              <a:t>03.</a:t>
            </a:r>
          </a:p>
        </p:txBody>
      </p:sp>
      <p:pic>
        <p:nvPicPr>
          <p:cNvPr id="13" name="Graphic 12">
            <a:extLst>
              <a:ext uri="{FF2B5EF4-FFF2-40B4-BE49-F238E27FC236}">
                <a16:creationId xmlns:a16="http://schemas.microsoft.com/office/drawing/2014/main" id="{00650061-8E97-594B-9763-177E721D8F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68983" y="1651157"/>
            <a:ext cx="3621712" cy="3668465"/>
          </a:xfrm>
          <a:prstGeom prst="rect">
            <a:avLst/>
          </a:prstGeom>
        </p:spPr>
      </p:pic>
    </p:spTree>
    <p:extLst>
      <p:ext uri="{BB962C8B-B14F-4D97-AF65-F5344CB8AC3E}">
        <p14:creationId xmlns:p14="http://schemas.microsoft.com/office/powerpoint/2010/main" val="364765352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2CFFE6-8D49-CA46-A3E6-9D986EF0E35C}"/>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A375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0A9E2F84-86A2-0C4E-BD58-A0D831EC08F9}"/>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46007" cy="465068"/>
          </a:xfrm>
        </p:spPr>
        <p:txBody>
          <a:bodyPr wrap="none" lIns="0" tIns="0" rIns="0" bIns="0">
            <a:spAutoFit/>
          </a:bodyPr>
          <a:lstStyle>
            <a:lvl1pPr marL="0" indent="0">
              <a:buNone/>
              <a:defRPr sz="3022">
                <a:solidFill>
                  <a:schemeClr val="accent1"/>
                </a:solidFill>
                <a:latin typeface="+mj-lt"/>
              </a:defRPr>
            </a:lvl1pPr>
          </a:lstStyle>
          <a:p>
            <a:pPr lvl="0"/>
            <a:r>
              <a:rPr lang="en-US"/>
              <a:t>04.</a:t>
            </a:r>
          </a:p>
        </p:txBody>
      </p:sp>
      <p:pic>
        <p:nvPicPr>
          <p:cNvPr id="16" name="Graphic 15">
            <a:extLst>
              <a:ext uri="{FF2B5EF4-FFF2-40B4-BE49-F238E27FC236}">
                <a16:creationId xmlns:a16="http://schemas.microsoft.com/office/drawing/2014/main" id="{C569DFCE-DF6A-B04E-A8FD-6C676DF654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23994" y="840955"/>
            <a:ext cx="3111690" cy="5469729"/>
          </a:xfrm>
          <a:prstGeom prst="rect">
            <a:avLst/>
          </a:prstGeom>
        </p:spPr>
      </p:pic>
    </p:spTree>
    <p:extLst>
      <p:ext uri="{BB962C8B-B14F-4D97-AF65-F5344CB8AC3E}">
        <p14:creationId xmlns:p14="http://schemas.microsoft.com/office/powerpoint/2010/main" val="24753283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F04F13-E150-F443-B424-A0F3C46DA447}"/>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FF526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C65F223B-D137-DA4F-B832-BE68EB3BA7B6}"/>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46007" cy="465068"/>
          </a:xfrm>
        </p:spPr>
        <p:txBody>
          <a:bodyPr wrap="none" lIns="0" tIns="0" rIns="0" bIns="0">
            <a:spAutoFit/>
          </a:bodyPr>
          <a:lstStyle>
            <a:lvl1pPr marL="0" indent="0">
              <a:buNone/>
              <a:defRPr sz="3022">
                <a:solidFill>
                  <a:schemeClr val="accent1"/>
                </a:solidFill>
                <a:latin typeface="+mj-lt"/>
              </a:defRPr>
            </a:lvl1pPr>
          </a:lstStyle>
          <a:p>
            <a:pPr lvl="0"/>
            <a:r>
              <a:rPr lang="en-US"/>
              <a:t>05.</a:t>
            </a:r>
          </a:p>
        </p:txBody>
      </p:sp>
      <p:pic>
        <p:nvPicPr>
          <p:cNvPr id="10" name="Graphic 9">
            <a:extLst>
              <a:ext uri="{FF2B5EF4-FFF2-40B4-BE49-F238E27FC236}">
                <a16:creationId xmlns:a16="http://schemas.microsoft.com/office/drawing/2014/main" id="{A5983AFE-561A-1C4E-BD51-778DA7DA6F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35230" y="1567253"/>
            <a:ext cx="4679447" cy="4001062"/>
          </a:xfrm>
          <a:prstGeom prst="rect">
            <a:avLst/>
          </a:prstGeom>
        </p:spPr>
      </p:pic>
    </p:spTree>
    <p:extLst>
      <p:ext uri="{BB962C8B-B14F-4D97-AF65-F5344CB8AC3E}">
        <p14:creationId xmlns:p14="http://schemas.microsoft.com/office/powerpoint/2010/main" val="212953717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679A50-F824-8242-93D5-B86D93652EB8}"/>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1C3162C3-2E70-8343-8455-C7B8A05FB3F9}"/>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68979" cy="465068"/>
          </a:xfrm>
        </p:spPr>
        <p:txBody>
          <a:bodyPr wrap="none" lIns="0" tIns="0" rIns="0" bIns="0">
            <a:spAutoFit/>
          </a:bodyPr>
          <a:lstStyle>
            <a:lvl1pPr marL="0" indent="0">
              <a:buNone/>
              <a:defRPr sz="3022">
                <a:solidFill>
                  <a:schemeClr val="accent1"/>
                </a:solidFill>
                <a:latin typeface="+mj-lt"/>
              </a:defRPr>
            </a:lvl1pPr>
          </a:lstStyle>
          <a:p>
            <a:pPr lvl="0"/>
            <a:r>
              <a:rPr lang="en-US"/>
              <a:t>06.</a:t>
            </a:r>
          </a:p>
        </p:txBody>
      </p:sp>
      <p:pic>
        <p:nvPicPr>
          <p:cNvPr id="23" name="Graphic 22">
            <a:extLst>
              <a:ext uri="{FF2B5EF4-FFF2-40B4-BE49-F238E27FC236}">
                <a16:creationId xmlns:a16="http://schemas.microsoft.com/office/drawing/2014/main" id="{99800896-C03D-AB4C-AA40-CED8233CED6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10748" y="1692660"/>
            <a:ext cx="3338181" cy="3654298"/>
          </a:xfrm>
          <a:prstGeom prst="rect">
            <a:avLst/>
          </a:prstGeom>
        </p:spPr>
      </p:pic>
    </p:spTree>
    <p:extLst>
      <p:ext uri="{BB962C8B-B14F-4D97-AF65-F5344CB8AC3E}">
        <p14:creationId xmlns:p14="http://schemas.microsoft.com/office/powerpoint/2010/main" val="8165890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C84C65-D3B0-3748-853A-FCAF765273A9}"/>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00A39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722642AA-90AF-084A-8687-032AD4EA77A2}"/>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46007" cy="465068"/>
          </a:xfrm>
        </p:spPr>
        <p:txBody>
          <a:bodyPr wrap="none" lIns="0" tIns="0" rIns="0" bIns="0">
            <a:spAutoFit/>
          </a:bodyPr>
          <a:lstStyle>
            <a:lvl1pPr marL="0" indent="0">
              <a:buNone/>
              <a:defRPr sz="3022">
                <a:solidFill>
                  <a:schemeClr val="accent1"/>
                </a:solidFill>
                <a:latin typeface="+mj-lt"/>
              </a:defRPr>
            </a:lvl1pPr>
          </a:lstStyle>
          <a:p>
            <a:pPr lvl="0"/>
            <a:r>
              <a:rPr lang="en-US"/>
              <a:t>07.</a:t>
            </a:r>
          </a:p>
        </p:txBody>
      </p:sp>
      <p:pic>
        <p:nvPicPr>
          <p:cNvPr id="16" name="Graphic 15">
            <a:extLst>
              <a:ext uri="{FF2B5EF4-FFF2-40B4-BE49-F238E27FC236}">
                <a16:creationId xmlns:a16="http://schemas.microsoft.com/office/drawing/2014/main" id="{B542ACC3-1B77-DD44-AD80-412D06DED6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7738" y="1874456"/>
            <a:ext cx="3204199" cy="3471450"/>
          </a:xfrm>
          <a:prstGeom prst="rect">
            <a:avLst/>
          </a:prstGeom>
        </p:spPr>
      </p:pic>
    </p:spTree>
    <p:extLst>
      <p:ext uri="{BB962C8B-B14F-4D97-AF65-F5344CB8AC3E}">
        <p14:creationId xmlns:p14="http://schemas.microsoft.com/office/powerpoint/2010/main" val="223108135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480FCE-7F7F-5247-A7CC-D970A093140D}"/>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B88D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67E46BB3-C1D3-6A4B-93B2-4EA036628AE9}"/>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3" y="6532780"/>
            <a:ext cx="567212" cy="465068"/>
          </a:xfrm>
        </p:spPr>
        <p:txBody>
          <a:bodyPr wrap="none" lIns="0" tIns="0" rIns="0" bIns="0">
            <a:spAutoFit/>
          </a:bodyPr>
          <a:lstStyle>
            <a:lvl1pPr marL="0" indent="0">
              <a:buNone/>
              <a:defRPr sz="3022">
                <a:solidFill>
                  <a:schemeClr val="accent1"/>
                </a:solidFill>
                <a:latin typeface="+mj-lt"/>
              </a:defRPr>
            </a:lvl1pPr>
          </a:lstStyle>
          <a:p>
            <a:pPr lvl="0"/>
            <a:r>
              <a:rPr lang="en-US"/>
              <a:t>08.</a:t>
            </a:r>
          </a:p>
        </p:txBody>
      </p:sp>
      <p:pic>
        <p:nvPicPr>
          <p:cNvPr id="16" name="Graphic 15">
            <a:extLst>
              <a:ext uri="{FF2B5EF4-FFF2-40B4-BE49-F238E27FC236}">
                <a16:creationId xmlns:a16="http://schemas.microsoft.com/office/drawing/2014/main" id="{6834194F-AB98-1F4B-B994-434FAFDCCF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01553" y="2644115"/>
            <a:ext cx="4146801" cy="2599124"/>
          </a:xfrm>
          <a:prstGeom prst="rect">
            <a:avLst/>
          </a:prstGeom>
        </p:spPr>
      </p:pic>
    </p:spTree>
    <p:extLst>
      <p:ext uri="{BB962C8B-B14F-4D97-AF65-F5344CB8AC3E}">
        <p14:creationId xmlns:p14="http://schemas.microsoft.com/office/powerpoint/2010/main" val="33963723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1D6D62-1A01-3648-8104-2010773F5D44}"/>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A375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112ADE11-E187-4B4F-8A37-58B38B345DFB}"/>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3" y="6532780"/>
            <a:ext cx="567212" cy="465068"/>
          </a:xfrm>
        </p:spPr>
        <p:txBody>
          <a:bodyPr wrap="none" lIns="0" tIns="0" rIns="0" bIns="0">
            <a:spAutoFit/>
          </a:bodyPr>
          <a:lstStyle>
            <a:lvl1pPr marL="0" indent="0">
              <a:buNone/>
              <a:defRPr sz="3022">
                <a:solidFill>
                  <a:schemeClr val="accent1"/>
                </a:solidFill>
                <a:latin typeface="+mj-lt"/>
              </a:defRPr>
            </a:lvl1pPr>
          </a:lstStyle>
          <a:p>
            <a:pPr lvl="0"/>
            <a:r>
              <a:rPr lang="en-US"/>
              <a:t>09.</a:t>
            </a:r>
          </a:p>
        </p:txBody>
      </p:sp>
      <p:pic>
        <p:nvPicPr>
          <p:cNvPr id="16" name="Graphic 15">
            <a:extLst>
              <a:ext uri="{FF2B5EF4-FFF2-40B4-BE49-F238E27FC236}">
                <a16:creationId xmlns:a16="http://schemas.microsoft.com/office/drawing/2014/main" id="{7BA23F61-38AB-6E44-9A04-647ABD42A4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49056" y="1499828"/>
            <a:ext cx="2461563" cy="4652001"/>
          </a:xfrm>
          <a:prstGeom prst="rect">
            <a:avLst/>
          </a:prstGeom>
        </p:spPr>
      </p:pic>
    </p:spTree>
    <p:extLst>
      <p:ext uri="{BB962C8B-B14F-4D97-AF65-F5344CB8AC3E}">
        <p14:creationId xmlns:p14="http://schemas.microsoft.com/office/powerpoint/2010/main" val="133532116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CBF06A-49C7-4C44-AD88-1A6D886F380A}"/>
              </a:ext>
            </a:extLst>
          </p:cNvPr>
          <p:cNvSpPr/>
          <p:nvPr userDrawn="1"/>
        </p:nvSpPr>
        <p:spPr bwMode="gray">
          <a:xfrm>
            <a:off x="0" y="0"/>
            <a:ext cx="7559675" cy="10691813"/>
          </a:xfrm>
          <a:prstGeom prst="rect">
            <a:avLst/>
          </a:prstGeom>
          <a:gradFill flip="none" rotWithShape="1">
            <a:gsLst>
              <a:gs pos="47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sp>
        <p:nvSpPr>
          <p:cNvPr id="5" name="Text Placeholder 6">
            <a:extLst>
              <a:ext uri="{FF2B5EF4-FFF2-40B4-BE49-F238E27FC236}">
                <a16:creationId xmlns:a16="http://schemas.microsoft.com/office/drawing/2014/main" id="{7E5DF39A-B625-B247-9758-401CD3FC6007}"/>
              </a:ext>
            </a:extLst>
          </p:cNvPr>
          <p:cNvSpPr>
            <a:spLocks noGrp="1"/>
          </p:cNvSpPr>
          <p:nvPr>
            <p:ph type="body" sz="quarter" idx="10" hasCustomPrompt="1"/>
          </p:nvPr>
        </p:nvSpPr>
        <p:spPr bwMode="gray">
          <a:xfrm>
            <a:off x="1175950" y="4857112"/>
            <a:ext cx="5207776" cy="977590"/>
          </a:xfrm>
        </p:spPr>
        <p:txBody>
          <a:bodyPr lIns="0" tIns="0" rIns="0" bIns="0" anchor="ctr">
            <a:noAutofit/>
          </a:bodyPr>
          <a:lstStyle>
            <a:lvl1pPr marL="0" indent="0" algn="ctr">
              <a:buNone/>
              <a:defRPr sz="3022">
                <a:latin typeface="+mj-lt"/>
              </a:defRPr>
            </a:lvl1pPr>
          </a:lstStyle>
          <a:p>
            <a:pPr lvl="0"/>
            <a:r>
              <a:rPr lang="en-US"/>
              <a:t>Questions</a:t>
            </a:r>
          </a:p>
        </p:txBody>
      </p:sp>
    </p:spTree>
    <p:extLst>
      <p:ext uri="{BB962C8B-B14F-4D97-AF65-F5344CB8AC3E}">
        <p14:creationId xmlns:p14="http://schemas.microsoft.com/office/powerpoint/2010/main" val="336756723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s only 2">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4EE66BB8-988C-4946-9BCC-4B9D5771D7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121201" y="872436"/>
            <a:ext cx="4488842" cy="4394049"/>
          </a:xfrm>
          <a:prstGeom prst="rect">
            <a:avLst/>
          </a:prstGeom>
        </p:spPr>
      </p:pic>
      <p:sp>
        <p:nvSpPr>
          <p:cNvPr id="11" name="Title 1">
            <a:extLst>
              <a:ext uri="{FF2B5EF4-FFF2-40B4-BE49-F238E27FC236}">
                <a16:creationId xmlns:a16="http://schemas.microsoft.com/office/drawing/2014/main" id="{7F3892E0-C0B9-4F4F-8432-17976912FE5B}"/>
              </a:ext>
            </a:extLst>
          </p:cNvPr>
          <p:cNvSpPr>
            <a:spLocks noGrp="1"/>
          </p:cNvSpPr>
          <p:nvPr>
            <p:ph type="ctrTitle" hasCustomPrompt="1"/>
          </p:nvPr>
        </p:nvSpPr>
        <p:spPr bwMode="gray">
          <a:xfrm>
            <a:off x="417203" y="5722862"/>
            <a:ext cx="4535805" cy="824317"/>
          </a:xfrm>
          <a:prstGeom prst="rect">
            <a:avLst/>
          </a:prstGeom>
        </p:spPr>
        <p:txBody>
          <a:bodyPr wrap="none" lIns="0" tIns="0" rIns="0" bIns="0" anchor="ctr" anchorCtr="0">
            <a:noAutofit/>
          </a:bodyPr>
          <a:lstStyle>
            <a:lvl1pPr>
              <a:defRPr sz="4317" b="0" baseline="0">
                <a:solidFill>
                  <a:schemeClr val="tx1"/>
                </a:solidFill>
                <a:latin typeface="Raleway SemiBold" pitchFamily="2" charset="0"/>
                <a:ea typeface="Verdana" pitchFamily="34" charset="0"/>
                <a:cs typeface="Verdana" pitchFamily="34" charset="0"/>
              </a:defRPr>
            </a:lvl1pPr>
          </a:lstStyle>
          <a:p>
            <a:r>
              <a:rPr lang="nl-NL"/>
              <a:t>Text to come</a:t>
            </a:r>
          </a:p>
        </p:txBody>
      </p:sp>
      <p:sp>
        <p:nvSpPr>
          <p:cNvPr id="12" name="Text Placeholder 2">
            <a:extLst>
              <a:ext uri="{FF2B5EF4-FFF2-40B4-BE49-F238E27FC236}">
                <a16:creationId xmlns:a16="http://schemas.microsoft.com/office/drawing/2014/main" id="{B4BDA72C-3F64-F347-93F9-2E4DEA4758A5}"/>
              </a:ext>
            </a:extLst>
          </p:cNvPr>
          <p:cNvSpPr>
            <a:spLocks noGrp="1"/>
          </p:cNvSpPr>
          <p:nvPr>
            <p:ph type="body" sz="quarter" idx="10"/>
          </p:nvPr>
        </p:nvSpPr>
        <p:spPr bwMode="gray">
          <a:xfrm>
            <a:off x="417201" y="6676583"/>
            <a:ext cx="4535805" cy="1184324"/>
          </a:xfrm>
        </p:spPr>
        <p:txBody>
          <a:bodyPr wrap="none" lIns="0" tIns="0" rIns="0" bIns="0">
            <a:noAutofit/>
          </a:bodyPr>
          <a:lstStyle>
            <a:lvl1pPr marL="0" indent="0">
              <a:spcAft>
                <a:spcPts val="0"/>
              </a:spcAft>
              <a:buNone/>
              <a:defRPr sz="1295">
                <a:solidFill>
                  <a:schemeClr val="accent1"/>
                </a:solidFill>
                <a:latin typeface="Raleway Medium" pitchFamily="2" charset="0"/>
              </a:defRPr>
            </a:lvl1pPr>
            <a:lvl2pPr marL="177651" indent="0">
              <a:buNone/>
              <a:defRPr>
                <a:solidFill>
                  <a:schemeClr val="accent1"/>
                </a:solidFill>
                <a:latin typeface="Raleway Medium" pitchFamily="2" charset="0"/>
              </a:defRPr>
            </a:lvl2pPr>
            <a:lvl3pPr marL="355301" indent="0">
              <a:buNone/>
              <a:defRPr>
                <a:solidFill>
                  <a:schemeClr val="accent1"/>
                </a:solidFill>
                <a:latin typeface="Raleway Medium" pitchFamily="2" charset="0"/>
              </a:defRPr>
            </a:lvl3pPr>
            <a:lvl4pPr marL="532952" indent="0">
              <a:buNone/>
              <a:defRPr>
                <a:solidFill>
                  <a:schemeClr val="accent1"/>
                </a:solidFill>
                <a:latin typeface="Raleway Medium" pitchFamily="2" charset="0"/>
              </a:defRPr>
            </a:lvl4pPr>
            <a:lvl5pPr marL="1165689" indent="0">
              <a:buNone/>
              <a:defRPr>
                <a:solidFill>
                  <a:schemeClr val="accent1"/>
                </a:solidFill>
                <a:latin typeface="Raleway Medium" pitchFamily="2" charset="0"/>
              </a:defRPr>
            </a:lvl5pPr>
          </a:lstStyle>
          <a:p>
            <a:pPr lvl="0"/>
            <a:r>
              <a:rPr lang="en-US"/>
              <a:t>Click to edit Master text styles</a:t>
            </a:r>
          </a:p>
        </p:txBody>
      </p:sp>
      <p:sp>
        <p:nvSpPr>
          <p:cNvPr id="13" name="AddNotifier#1">
            <a:extLst>
              <a:ext uri="{FF2B5EF4-FFF2-40B4-BE49-F238E27FC236}">
                <a16:creationId xmlns:a16="http://schemas.microsoft.com/office/drawing/2014/main" id="{00DB0DBE-B711-664C-AA41-B11F9D3BC354}"/>
              </a:ext>
            </a:extLst>
          </p:cNvPr>
          <p:cNvSpPr txBox="1">
            <a:spLocks noChangeArrowheads="1"/>
          </p:cNvSpPr>
          <p:nvPr userDrawn="1"/>
        </p:nvSpPr>
        <p:spPr bwMode="invGray">
          <a:xfrm>
            <a:off x="313957" y="8107962"/>
            <a:ext cx="3227891" cy="49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49" kern="1200" baseline="0">
                <a:solidFill>
                  <a:schemeClr val="tx1"/>
                </a:solidFill>
                <a:latin typeface="Raleway Light" pitchFamily="2" charset="0"/>
                <a:ea typeface="Verdana" pitchFamily="34" charset="0"/>
                <a:cs typeface="Verdana" pitchFamily="34" charset="0"/>
              </a:rPr>
              <a:t>Atos is a registered trademark of Atos SE. </a:t>
            </a:r>
            <a:r>
              <a:rPr lang="en-NL" sz="649" kern="1200" baseline="0">
                <a:solidFill>
                  <a:schemeClr val="tx1"/>
                </a:solidFill>
                <a:latin typeface="Raleway Light" pitchFamily="2" charset="0"/>
                <a:ea typeface="Verdana" pitchFamily="34" charset="0"/>
                <a:cs typeface="Verdana" pitchFamily="34" charset="0"/>
              </a:rPr>
              <a:t>January</a:t>
            </a:r>
            <a:r>
              <a:rPr lang="en-US" sz="649" kern="1200" baseline="0">
                <a:solidFill>
                  <a:schemeClr val="tx1"/>
                </a:solidFill>
                <a:latin typeface="Raleway Light" pitchFamily="2" charset="0"/>
                <a:ea typeface="Verdana" pitchFamily="34" charset="0"/>
                <a:cs typeface="Verdana" pitchFamily="34" charset="0"/>
              </a:rPr>
              <a:t> 202</a:t>
            </a:r>
            <a:r>
              <a:rPr lang="en-NL" sz="649" kern="1200" baseline="0">
                <a:solidFill>
                  <a:schemeClr val="tx1"/>
                </a:solidFill>
                <a:latin typeface="Raleway Light" pitchFamily="2" charset="0"/>
                <a:ea typeface="Verdana" pitchFamily="34" charset="0"/>
                <a:cs typeface="Verdana" pitchFamily="34" charset="0"/>
              </a:rPr>
              <a:t>2</a:t>
            </a:r>
            <a:r>
              <a:rPr lang="en-US" sz="649" kern="1200" baseline="0">
                <a:solidFill>
                  <a:schemeClr val="tx1"/>
                </a:solidFill>
                <a:latin typeface="Raleway Light" pitchFamily="2" charset="0"/>
                <a:ea typeface="Verdana" pitchFamily="34" charset="0"/>
                <a:cs typeface="Verdana" pitchFamily="34" charset="0"/>
              </a:rPr>
              <a:t>. © Copyright 202</a:t>
            </a:r>
            <a:r>
              <a:rPr lang="en-NL" sz="649" kern="1200" baseline="0">
                <a:solidFill>
                  <a:schemeClr val="tx1"/>
                </a:solidFill>
                <a:latin typeface="Raleway Light" pitchFamily="2" charset="0"/>
                <a:ea typeface="Verdana" pitchFamily="34" charset="0"/>
                <a:cs typeface="Verdana" pitchFamily="34" charset="0"/>
              </a:rPr>
              <a:t>2.</a:t>
            </a:r>
            <a:r>
              <a:rPr lang="en-US" sz="649" kern="1200" baseline="0">
                <a:solidFill>
                  <a:schemeClr val="tx1"/>
                </a:solidFill>
                <a:latin typeface="Raleway Light" pitchFamily="2" charset="0"/>
                <a:ea typeface="Verdana" pitchFamily="34" charset="0"/>
                <a:cs typeface="Verdana" pitchFamily="34" charset="0"/>
              </a:rPr>
              <a:t> Atos SE. Confidential Information owned by Atos group, to be used by the recipient only. This document, or any part of it, may not be reproduced, copied, circulated and/or distributed nor quoted without prior written approval of Atos.</a:t>
            </a:r>
            <a:endParaRPr lang="en-US" sz="649" baseline="0">
              <a:solidFill>
                <a:schemeClr val="tx1"/>
              </a:solidFill>
              <a:latin typeface="Raleway Light" pitchFamily="2" charset="0"/>
              <a:ea typeface="Verdana" pitchFamily="34" charset="0"/>
              <a:cs typeface="Verdana" pitchFamily="34" charset="0"/>
            </a:endParaRPr>
          </a:p>
        </p:txBody>
      </p:sp>
    </p:spTree>
    <p:extLst>
      <p:ext uri="{BB962C8B-B14F-4D97-AF65-F5344CB8AC3E}">
        <p14:creationId xmlns:p14="http://schemas.microsoft.com/office/powerpoint/2010/main" val="414470671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s only 3">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02AD80B-C333-A943-AD1B-B2E13E1001E5}"/>
              </a:ext>
            </a:extLst>
          </p:cNvPr>
          <p:cNvSpPr>
            <a:spLocks noGrp="1"/>
          </p:cNvSpPr>
          <p:nvPr>
            <p:ph type="ctrTitle" hasCustomPrompt="1"/>
          </p:nvPr>
        </p:nvSpPr>
        <p:spPr bwMode="gray">
          <a:xfrm>
            <a:off x="417203" y="5722862"/>
            <a:ext cx="4535805" cy="824317"/>
          </a:xfrm>
          <a:prstGeom prst="rect">
            <a:avLst/>
          </a:prstGeom>
        </p:spPr>
        <p:txBody>
          <a:bodyPr wrap="none" lIns="0" tIns="0" rIns="0" bIns="0" anchor="ctr" anchorCtr="0">
            <a:noAutofit/>
          </a:bodyPr>
          <a:lstStyle>
            <a:lvl1pPr>
              <a:defRPr sz="4317" b="0" baseline="0">
                <a:solidFill>
                  <a:schemeClr val="tx1"/>
                </a:solidFill>
                <a:latin typeface="Raleway SemiBold" pitchFamily="2" charset="0"/>
                <a:ea typeface="Verdana" pitchFamily="34" charset="0"/>
                <a:cs typeface="Verdana" pitchFamily="34" charset="0"/>
              </a:defRPr>
            </a:lvl1pPr>
          </a:lstStyle>
          <a:p>
            <a:r>
              <a:rPr lang="nl-NL"/>
              <a:t>Text to come</a:t>
            </a:r>
          </a:p>
        </p:txBody>
      </p:sp>
      <p:sp>
        <p:nvSpPr>
          <p:cNvPr id="15" name="Text Placeholder 2">
            <a:extLst>
              <a:ext uri="{FF2B5EF4-FFF2-40B4-BE49-F238E27FC236}">
                <a16:creationId xmlns:a16="http://schemas.microsoft.com/office/drawing/2014/main" id="{694628F2-9B22-4E4C-B09B-E8E5CBC4F3DB}"/>
              </a:ext>
            </a:extLst>
          </p:cNvPr>
          <p:cNvSpPr>
            <a:spLocks noGrp="1"/>
          </p:cNvSpPr>
          <p:nvPr>
            <p:ph type="body" sz="quarter" idx="10"/>
          </p:nvPr>
        </p:nvSpPr>
        <p:spPr bwMode="gray">
          <a:xfrm>
            <a:off x="417201" y="6676583"/>
            <a:ext cx="4535805" cy="1184324"/>
          </a:xfrm>
        </p:spPr>
        <p:txBody>
          <a:bodyPr wrap="none" lIns="0" tIns="0" rIns="0" bIns="0">
            <a:noAutofit/>
          </a:bodyPr>
          <a:lstStyle>
            <a:lvl1pPr marL="0" indent="0">
              <a:spcAft>
                <a:spcPts val="0"/>
              </a:spcAft>
              <a:buNone/>
              <a:defRPr sz="1295">
                <a:solidFill>
                  <a:schemeClr val="accent1"/>
                </a:solidFill>
                <a:latin typeface="Raleway Medium" pitchFamily="2" charset="0"/>
              </a:defRPr>
            </a:lvl1pPr>
            <a:lvl2pPr marL="177651" indent="0">
              <a:buNone/>
              <a:defRPr>
                <a:solidFill>
                  <a:schemeClr val="accent1"/>
                </a:solidFill>
                <a:latin typeface="Raleway Medium" pitchFamily="2" charset="0"/>
              </a:defRPr>
            </a:lvl2pPr>
            <a:lvl3pPr marL="355301" indent="0">
              <a:buNone/>
              <a:defRPr>
                <a:solidFill>
                  <a:schemeClr val="accent1"/>
                </a:solidFill>
                <a:latin typeface="Raleway Medium" pitchFamily="2" charset="0"/>
              </a:defRPr>
            </a:lvl3pPr>
            <a:lvl4pPr marL="532952" indent="0">
              <a:buNone/>
              <a:defRPr>
                <a:solidFill>
                  <a:schemeClr val="accent1"/>
                </a:solidFill>
                <a:latin typeface="Raleway Medium" pitchFamily="2" charset="0"/>
              </a:defRPr>
            </a:lvl4pPr>
            <a:lvl5pPr marL="1165689" indent="0">
              <a:buNone/>
              <a:defRPr>
                <a:solidFill>
                  <a:schemeClr val="accent1"/>
                </a:solidFill>
                <a:latin typeface="Raleway Medium" pitchFamily="2" charset="0"/>
              </a:defRPr>
            </a:lvl5pPr>
          </a:lstStyle>
          <a:p>
            <a:pPr lvl="0"/>
            <a:r>
              <a:rPr lang="en-US"/>
              <a:t>Click to edit Master text styles</a:t>
            </a:r>
          </a:p>
        </p:txBody>
      </p:sp>
      <p:sp>
        <p:nvSpPr>
          <p:cNvPr id="16" name="AddNotifier#1">
            <a:extLst>
              <a:ext uri="{FF2B5EF4-FFF2-40B4-BE49-F238E27FC236}">
                <a16:creationId xmlns:a16="http://schemas.microsoft.com/office/drawing/2014/main" id="{50D089F1-E0E3-F540-9D63-B484C0050132}"/>
              </a:ext>
            </a:extLst>
          </p:cNvPr>
          <p:cNvSpPr txBox="1">
            <a:spLocks noChangeArrowheads="1"/>
          </p:cNvSpPr>
          <p:nvPr userDrawn="1"/>
        </p:nvSpPr>
        <p:spPr bwMode="invGray">
          <a:xfrm>
            <a:off x="313957" y="8107962"/>
            <a:ext cx="3227891" cy="49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49" kern="1200" baseline="0">
                <a:solidFill>
                  <a:schemeClr val="tx1"/>
                </a:solidFill>
                <a:latin typeface="Raleway Light" pitchFamily="2" charset="0"/>
                <a:ea typeface="Verdana" pitchFamily="34" charset="0"/>
                <a:cs typeface="Verdana" pitchFamily="34" charset="0"/>
              </a:rPr>
              <a:t>Atos is a registered trademark of Atos SE. </a:t>
            </a:r>
            <a:r>
              <a:rPr lang="en-NL" sz="649" kern="1200" baseline="0">
                <a:solidFill>
                  <a:schemeClr val="tx1"/>
                </a:solidFill>
                <a:latin typeface="Raleway Light" pitchFamily="2" charset="0"/>
                <a:ea typeface="Verdana" pitchFamily="34" charset="0"/>
                <a:cs typeface="Verdana" pitchFamily="34" charset="0"/>
              </a:rPr>
              <a:t>January</a:t>
            </a:r>
            <a:r>
              <a:rPr lang="en-US" sz="649" kern="1200" baseline="0">
                <a:solidFill>
                  <a:schemeClr val="tx1"/>
                </a:solidFill>
                <a:latin typeface="Raleway Light" pitchFamily="2" charset="0"/>
                <a:ea typeface="Verdana" pitchFamily="34" charset="0"/>
                <a:cs typeface="Verdana" pitchFamily="34" charset="0"/>
              </a:rPr>
              <a:t> 202</a:t>
            </a:r>
            <a:r>
              <a:rPr lang="en-NL" sz="649" kern="1200" baseline="0">
                <a:solidFill>
                  <a:schemeClr val="tx1"/>
                </a:solidFill>
                <a:latin typeface="Raleway Light" pitchFamily="2" charset="0"/>
                <a:ea typeface="Verdana" pitchFamily="34" charset="0"/>
                <a:cs typeface="Verdana" pitchFamily="34" charset="0"/>
              </a:rPr>
              <a:t>2</a:t>
            </a:r>
            <a:r>
              <a:rPr lang="en-US" sz="649" kern="1200" baseline="0">
                <a:solidFill>
                  <a:schemeClr val="tx1"/>
                </a:solidFill>
                <a:latin typeface="Raleway Light" pitchFamily="2" charset="0"/>
                <a:ea typeface="Verdana" pitchFamily="34" charset="0"/>
                <a:cs typeface="Verdana" pitchFamily="34" charset="0"/>
              </a:rPr>
              <a:t>. © Copyright 202</a:t>
            </a:r>
            <a:r>
              <a:rPr lang="en-NL" sz="649" kern="1200" baseline="0">
                <a:solidFill>
                  <a:schemeClr val="tx1"/>
                </a:solidFill>
                <a:latin typeface="Raleway Light" pitchFamily="2" charset="0"/>
                <a:ea typeface="Verdana" pitchFamily="34" charset="0"/>
                <a:cs typeface="Verdana" pitchFamily="34" charset="0"/>
              </a:rPr>
              <a:t>2.</a:t>
            </a:r>
            <a:r>
              <a:rPr lang="en-US" sz="649" kern="1200" baseline="0">
                <a:solidFill>
                  <a:schemeClr val="tx1"/>
                </a:solidFill>
                <a:latin typeface="Raleway Light" pitchFamily="2" charset="0"/>
                <a:ea typeface="Verdana" pitchFamily="34" charset="0"/>
                <a:cs typeface="Verdana" pitchFamily="34" charset="0"/>
              </a:rPr>
              <a:t> Atos SE. Confidential Information owned by Atos group, to be used by the recipient only. This document, or any part of it, may not be reproduced, copied, circulated and/or distributed nor quoted without prior written approval of Atos.</a:t>
            </a:r>
            <a:endParaRPr lang="en-US" sz="649" baseline="0">
              <a:solidFill>
                <a:schemeClr val="tx1"/>
              </a:solidFill>
              <a:latin typeface="Raleway Light" pitchFamily="2" charset="0"/>
              <a:ea typeface="Verdana" pitchFamily="34" charset="0"/>
              <a:cs typeface="Verdana" pitchFamily="34" charset="0"/>
            </a:endParaRPr>
          </a:p>
        </p:txBody>
      </p:sp>
      <p:sp>
        <p:nvSpPr>
          <p:cNvPr id="17" name="Picture Placeholder 6">
            <a:extLst>
              <a:ext uri="{FF2B5EF4-FFF2-40B4-BE49-F238E27FC236}">
                <a16:creationId xmlns:a16="http://schemas.microsoft.com/office/drawing/2014/main" id="{7F728EE1-6262-6C40-9967-E6015E2B07D4}"/>
              </a:ext>
            </a:extLst>
          </p:cNvPr>
          <p:cNvSpPr>
            <a:spLocks noGrp="1" noChangeAspect="1"/>
          </p:cNvSpPr>
          <p:nvPr>
            <p:ph type="pic" sz="quarter" idx="14" hasCustomPrompt="1"/>
          </p:nvPr>
        </p:nvSpPr>
        <p:spPr>
          <a:xfrm>
            <a:off x="2372665" y="1981086"/>
            <a:ext cx="2792041" cy="2733814"/>
          </a:xfrm>
          <a:prstGeom prst="ellipse">
            <a:avLst/>
          </a:prstGeom>
          <a:ln>
            <a:noFill/>
          </a:ln>
        </p:spPr>
        <p:txBody>
          <a:bodyPr lIns="0" tIns="0" rIns="0" bIns="0" anchor="ctr"/>
          <a:lstStyle>
            <a:lvl1pPr marL="0" indent="0" algn="l">
              <a:buNone/>
              <a:defRPr sz="1187">
                <a:latin typeface="+mn-lt"/>
              </a:defRPr>
            </a:lvl1pPr>
          </a:lstStyle>
          <a:p>
            <a:r>
              <a:rPr lang="en-IN"/>
              <a:t>Step 1: Insert industry specific image</a:t>
            </a:r>
            <a:br>
              <a:rPr lang="en-IN"/>
            </a:br>
            <a:r>
              <a:rPr lang="en-IN"/>
              <a:t>Step 2: Go to </a:t>
            </a:r>
            <a:r>
              <a:rPr lang="en-US"/>
              <a:t>View &gt;&gt; Slide Master and copy the gradient shape, close the Slide Master and paste the gradient shape on top of the selected image</a:t>
            </a:r>
          </a:p>
        </p:txBody>
      </p:sp>
      <p:sp>
        <p:nvSpPr>
          <p:cNvPr id="18" name="Oval 17">
            <a:extLst>
              <a:ext uri="{FF2B5EF4-FFF2-40B4-BE49-F238E27FC236}">
                <a16:creationId xmlns:a16="http://schemas.microsoft.com/office/drawing/2014/main" id="{F31C3B6B-6C46-3442-88FE-570841972528}"/>
              </a:ext>
            </a:extLst>
          </p:cNvPr>
          <p:cNvSpPr/>
          <p:nvPr userDrawn="1"/>
        </p:nvSpPr>
        <p:spPr>
          <a:xfrm>
            <a:off x="3342320" y="1434270"/>
            <a:ext cx="2791517" cy="273331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spTree>
    <p:extLst>
      <p:ext uri="{BB962C8B-B14F-4D97-AF65-F5344CB8AC3E}">
        <p14:creationId xmlns:p14="http://schemas.microsoft.com/office/powerpoint/2010/main" val="82177148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grey">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B9BC70B-E23E-6826-2D7D-170A98E295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7559675" cy="10691813"/>
          </a:xfrm>
          <a:prstGeom prst="rect">
            <a:avLst/>
          </a:prstGeom>
        </p:spPr>
      </p:pic>
      <p:pic>
        <p:nvPicPr>
          <p:cNvPr id="2" name="Graphic 1">
            <a:extLst>
              <a:ext uri="{FF2B5EF4-FFF2-40B4-BE49-F238E27FC236}">
                <a16:creationId xmlns:a16="http://schemas.microsoft.com/office/drawing/2014/main" id="{3414DE2F-5280-D835-7257-B912B550C0A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073" y="1391287"/>
            <a:ext cx="2375100" cy="421200"/>
          </a:xfrm>
          <a:prstGeom prst="rect">
            <a:avLst/>
          </a:prstGeom>
        </p:spPr>
      </p:pic>
      <p:sp>
        <p:nvSpPr>
          <p:cNvPr id="4" name="Text Placeholder 6">
            <a:extLst>
              <a:ext uri="{FF2B5EF4-FFF2-40B4-BE49-F238E27FC236}">
                <a16:creationId xmlns:a16="http://schemas.microsoft.com/office/drawing/2014/main" id="{7A73311C-5DAA-97D5-6EDB-BF647AB80CD4}"/>
              </a:ext>
            </a:extLst>
          </p:cNvPr>
          <p:cNvSpPr>
            <a:spLocks noGrp="1"/>
          </p:cNvSpPr>
          <p:nvPr>
            <p:ph type="body" sz="quarter" idx="10" hasCustomPrompt="1"/>
          </p:nvPr>
        </p:nvSpPr>
        <p:spPr bwMode="invGray">
          <a:xfrm>
            <a:off x="392079" y="8150056"/>
            <a:ext cx="6272901" cy="1759673"/>
          </a:xfrm>
          <a:prstGeom prst="rect">
            <a:avLst/>
          </a:prstGeom>
        </p:spPr>
        <p:txBody>
          <a:bodyPr lIns="0" tIns="0" rIns="0" bIns="0">
            <a:normAutofit/>
          </a:bodyPr>
          <a:lstStyle>
            <a:lvl1pPr marL="0" indent="0">
              <a:buNone/>
              <a:defRPr sz="4308">
                <a:solidFill>
                  <a:srgbClr val="000000"/>
                </a:solidFill>
                <a:latin typeface="Montserrat SemiBold" pitchFamily="2" charset="0"/>
              </a:defRPr>
            </a:lvl1pPr>
          </a:lstStyle>
          <a:p>
            <a:pPr lvl="0"/>
            <a:r>
              <a:rPr lang="en-US" dirty="0"/>
              <a:t>&lt;Chapter </a:t>
            </a:r>
            <a:r>
              <a:rPr lang="en-NL" dirty="0"/>
              <a:t>t</a:t>
            </a:r>
            <a:r>
              <a:rPr lang="en-US" dirty="0"/>
              <a:t>itle&gt;</a:t>
            </a:r>
          </a:p>
        </p:txBody>
      </p:sp>
      <p:sp>
        <p:nvSpPr>
          <p:cNvPr id="8" name="Text Placeholder 6">
            <a:extLst>
              <a:ext uri="{FF2B5EF4-FFF2-40B4-BE49-F238E27FC236}">
                <a16:creationId xmlns:a16="http://schemas.microsoft.com/office/drawing/2014/main" id="{E5D8B371-5C40-85FE-DC0B-B62DE0E92E1C}"/>
              </a:ext>
            </a:extLst>
          </p:cNvPr>
          <p:cNvSpPr>
            <a:spLocks noGrp="1"/>
          </p:cNvSpPr>
          <p:nvPr>
            <p:ph type="body" sz="quarter" idx="16" hasCustomPrompt="1"/>
          </p:nvPr>
        </p:nvSpPr>
        <p:spPr bwMode="invGray">
          <a:xfrm>
            <a:off x="392079" y="7487118"/>
            <a:ext cx="1010001" cy="662938"/>
          </a:xfrm>
          <a:prstGeom prst="rect">
            <a:avLst/>
          </a:prstGeom>
        </p:spPr>
        <p:txBody>
          <a:bodyPr wrap="square" lIns="0" tIns="0" rIns="0" bIns="0">
            <a:spAutoFit/>
          </a:bodyPr>
          <a:lstStyle>
            <a:lvl1pPr marL="0" indent="0" algn="r">
              <a:buNone/>
              <a:defRPr sz="4308">
                <a:solidFill>
                  <a:srgbClr val="000000"/>
                </a:solidFill>
                <a:latin typeface="Montserrat SemiBold" pitchFamily="2" charset="0"/>
              </a:defRPr>
            </a:lvl1pPr>
          </a:lstStyle>
          <a:p>
            <a:pPr lvl="0"/>
            <a:r>
              <a:rPr lang="en-US" dirty="0"/>
              <a:t>0#</a:t>
            </a:r>
          </a:p>
        </p:txBody>
      </p:sp>
    </p:spTree>
    <p:extLst>
      <p:ext uri="{BB962C8B-B14F-4D97-AF65-F5344CB8AC3E}">
        <p14:creationId xmlns:p14="http://schemas.microsoft.com/office/powerpoint/2010/main" val="2890433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ing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243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ing 2">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BD1835E-2938-FF41-8622-6C094EBC8040}"/>
              </a:ext>
            </a:extLst>
          </p:cNvPr>
          <p:cNvCxnSpPr>
            <a:cxnSpLocks/>
          </p:cNvCxnSpPr>
          <p:nvPr userDrawn="1"/>
        </p:nvCxnSpPr>
        <p:spPr>
          <a:xfrm>
            <a:off x="3779838" y="1"/>
            <a:ext cx="0" cy="1063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37CFFE-E2AA-DC4B-AC0A-1A60F6C2DE31}"/>
              </a:ext>
            </a:extLst>
          </p:cNvPr>
          <p:cNvCxnSpPr>
            <a:cxnSpLocks/>
          </p:cNvCxnSpPr>
          <p:nvPr userDrawn="1"/>
        </p:nvCxnSpPr>
        <p:spPr>
          <a:xfrm>
            <a:off x="-265989" y="10308004"/>
            <a:ext cx="80916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416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Picture 7" descr="Logo, company name&#10;&#10;Description automatically generated" hidden="1">
            <a:extLst>
              <a:ext uri="{FF2B5EF4-FFF2-40B4-BE49-F238E27FC236}">
                <a16:creationId xmlns:a16="http://schemas.microsoft.com/office/drawing/2014/main" id="{2D09C49A-04D7-3342-B7D4-8265F9F3B9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121201" y="872436"/>
            <a:ext cx="4488842" cy="4394049"/>
          </a:xfrm>
          <a:prstGeom prst="rect">
            <a:avLst/>
          </a:prstGeom>
        </p:spPr>
      </p:pic>
      <p:sp>
        <p:nvSpPr>
          <p:cNvPr id="9" name="Text Placeholder 3">
            <a:extLst>
              <a:ext uri="{FF2B5EF4-FFF2-40B4-BE49-F238E27FC236}">
                <a16:creationId xmlns:a16="http://schemas.microsoft.com/office/drawing/2014/main" id="{5544BA5E-F703-BE4A-9B14-60FA72B16E98}"/>
              </a:ext>
            </a:extLst>
          </p:cNvPr>
          <p:cNvSpPr>
            <a:spLocks noGrp="1"/>
          </p:cNvSpPr>
          <p:nvPr>
            <p:ph type="body" sz="quarter" idx="11" hasCustomPrompt="1"/>
          </p:nvPr>
        </p:nvSpPr>
        <p:spPr bwMode="gray">
          <a:xfrm>
            <a:off x="455649" y="6848627"/>
            <a:ext cx="5644557" cy="2444907"/>
          </a:xfrm>
        </p:spPr>
        <p:txBody>
          <a:bodyPr lIns="0" tIns="0" rIns="0" bIns="0">
            <a:noAutofit/>
          </a:bodyPr>
          <a:lstStyle>
            <a:lvl1pPr marL="0" indent="0">
              <a:spcAft>
                <a:spcPts val="108"/>
              </a:spcAft>
              <a:buNone/>
              <a:defRPr sz="4317">
                <a:latin typeface="Raleway SemiBold" pitchFamily="2" charset="0"/>
              </a:defRPr>
            </a:lvl1pPr>
            <a:lvl2pPr marL="0" indent="0">
              <a:spcAft>
                <a:spcPts val="108"/>
              </a:spcAft>
              <a:buNone/>
              <a:defRPr sz="3454">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pic>
        <p:nvPicPr>
          <p:cNvPr id="20" name="Picture 19">
            <a:extLst>
              <a:ext uri="{FF2B5EF4-FFF2-40B4-BE49-F238E27FC236}">
                <a16:creationId xmlns:a16="http://schemas.microsoft.com/office/drawing/2014/main" id="{19324A4B-A2B5-8949-86A2-9E6DFA303C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28" name="AddClassification">
            <a:extLst>
              <a:ext uri="{FF2B5EF4-FFF2-40B4-BE49-F238E27FC236}">
                <a16:creationId xmlns:a16="http://schemas.microsoft.com/office/drawing/2014/main" id="{B54575B4-4105-4749-84B1-C1084B03F404}"/>
              </a:ext>
            </a:extLst>
          </p:cNvPr>
          <p:cNvSpPr txBox="1">
            <a:spLocks noChangeArrowheads="1"/>
          </p:cNvSpPr>
          <p:nvPr userDrawn="1"/>
        </p:nvSpPr>
        <p:spPr bwMode="gray">
          <a:xfrm>
            <a:off x="3623387" y="10162769"/>
            <a:ext cx="310983" cy="11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56" b="0" baseline="0">
                <a:solidFill>
                  <a:schemeClr val="tx1"/>
                </a:solidFill>
                <a:latin typeface="Raleway Medium" pitchFamily="2" charset="0"/>
                <a:ea typeface="Verdana" pitchFamily="34" charset="0"/>
                <a:cs typeface="Verdana" pitchFamily="34" charset="0"/>
              </a:rPr>
              <a:t>© Atos</a:t>
            </a:r>
          </a:p>
        </p:txBody>
      </p:sp>
      <p:sp>
        <p:nvSpPr>
          <p:cNvPr id="29" name="TextBox 5">
            <a:extLst>
              <a:ext uri="{FF2B5EF4-FFF2-40B4-BE49-F238E27FC236}">
                <a16:creationId xmlns:a16="http://schemas.microsoft.com/office/drawing/2014/main" id="{ED846AE0-15B8-3C46-B04C-FC99B9328593}"/>
              </a:ext>
            </a:extLst>
          </p:cNvPr>
          <p:cNvSpPr txBox="1"/>
          <p:nvPr userDrawn="1"/>
        </p:nvSpPr>
        <p:spPr>
          <a:xfrm>
            <a:off x="4433321" y="279947"/>
            <a:ext cx="3333770" cy="391326"/>
          </a:xfrm>
          <a:prstGeom prst="rect">
            <a:avLst/>
          </a:prstGeom>
          <a:noFill/>
        </p:spPr>
        <p:txBody>
          <a:bodyPr wrap="square" rtlCol="0">
            <a:spAutoFit/>
          </a:bodyPr>
          <a:lstStyle/>
          <a:p>
            <a:r>
              <a:rPr lang="en-US" sz="1943">
                <a:solidFill>
                  <a:srgbClr val="0596FF"/>
                </a:solidFill>
              </a:rPr>
              <a:t>#TheFutureIsOurChoice</a:t>
            </a:r>
            <a:endParaRPr lang="en-NL" sz="1943">
              <a:solidFill>
                <a:srgbClr val="0596FF"/>
              </a:solidFill>
            </a:endParaRPr>
          </a:p>
        </p:txBody>
      </p:sp>
      <p:pic>
        <p:nvPicPr>
          <p:cNvPr id="36" name="Graphic 35">
            <a:extLst>
              <a:ext uri="{FF2B5EF4-FFF2-40B4-BE49-F238E27FC236}">
                <a16:creationId xmlns:a16="http://schemas.microsoft.com/office/drawing/2014/main" id="{D29930AF-2610-984B-B393-E3753F42C8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69157" y="1342763"/>
            <a:ext cx="3630112" cy="4960832"/>
          </a:xfrm>
          <a:prstGeom prst="rect">
            <a:avLst/>
          </a:prstGeom>
        </p:spPr>
      </p:pic>
      <p:cxnSp>
        <p:nvCxnSpPr>
          <p:cNvPr id="10" name="Straight Connector 9" hidden="1">
            <a:extLst>
              <a:ext uri="{FF2B5EF4-FFF2-40B4-BE49-F238E27FC236}">
                <a16:creationId xmlns:a16="http://schemas.microsoft.com/office/drawing/2014/main" id="{86B948CD-9809-BC41-8F70-E5A937DB2288}"/>
              </a:ext>
            </a:extLst>
          </p:cNvPr>
          <p:cNvCxnSpPr>
            <a:cxnSpLocks/>
          </p:cNvCxnSpPr>
          <p:nvPr userDrawn="1"/>
        </p:nvCxnSpPr>
        <p:spPr>
          <a:xfrm>
            <a:off x="3779838" y="1"/>
            <a:ext cx="0" cy="1063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hidden="1">
            <a:extLst>
              <a:ext uri="{FF2B5EF4-FFF2-40B4-BE49-F238E27FC236}">
                <a16:creationId xmlns:a16="http://schemas.microsoft.com/office/drawing/2014/main" id="{F6926CDD-5397-864C-9F37-CAAFB466FD9A}"/>
              </a:ext>
            </a:extLst>
          </p:cNvPr>
          <p:cNvCxnSpPr>
            <a:cxnSpLocks/>
          </p:cNvCxnSpPr>
          <p:nvPr userDrawn="1"/>
        </p:nvCxnSpPr>
        <p:spPr>
          <a:xfrm flipH="1">
            <a:off x="-494131" y="5345907"/>
            <a:ext cx="87216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54661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1">
    <p:spTree>
      <p:nvGrpSpPr>
        <p:cNvPr id="1" name=""/>
        <p:cNvGrpSpPr/>
        <p:nvPr/>
      </p:nvGrpSpPr>
      <p:grpSpPr>
        <a:xfrm>
          <a:off x="0" y="0"/>
          <a:ext cx="0" cy="0"/>
          <a:chOff x="0" y="0"/>
          <a:chExt cx="0" cy="0"/>
        </a:xfrm>
      </p:grpSpPr>
      <p:pic>
        <p:nvPicPr>
          <p:cNvPr id="8" name="Picture 7" descr="Logo, company name&#10;&#10;Description automatically generated" hidden="1">
            <a:extLst>
              <a:ext uri="{FF2B5EF4-FFF2-40B4-BE49-F238E27FC236}">
                <a16:creationId xmlns:a16="http://schemas.microsoft.com/office/drawing/2014/main" id="{2D09C49A-04D7-3342-B7D4-8265F9F3B9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121201" y="872436"/>
            <a:ext cx="4488842" cy="4394049"/>
          </a:xfrm>
          <a:prstGeom prst="rect">
            <a:avLst/>
          </a:prstGeom>
        </p:spPr>
      </p:pic>
      <p:sp>
        <p:nvSpPr>
          <p:cNvPr id="9" name="Text Placeholder 3">
            <a:extLst>
              <a:ext uri="{FF2B5EF4-FFF2-40B4-BE49-F238E27FC236}">
                <a16:creationId xmlns:a16="http://schemas.microsoft.com/office/drawing/2014/main" id="{5544BA5E-F703-BE4A-9B14-60FA72B16E98}"/>
              </a:ext>
            </a:extLst>
          </p:cNvPr>
          <p:cNvSpPr>
            <a:spLocks noGrp="1"/>
          </p:cNvSpPr>
          <p:nvPr>
            <p:ph type="body" sz="quarter" idx="11" hasCustomPrompt="1"/>
          </p:nvPr>
        </p:nvSpPr>
        <p:spPr bwMode="gray">
          <a:xfrm>
            <a:off x="411849" y="5738443"/>
            <a:ext cx="5644557" cy="1839434"/>
          </a:xfrm>
        </p:spPr>
        <p:txBody>
          <a:bodyPr lIns="0" tIns="0" rIns="0" bIns="0">
            <a:noAutofit/>
          </a:bodyPr>
          <a:lstStyle>
            <a:lvl1pPr marL="0" indent="0">
              <a:spcAft>
                <a:spcPts val="108"/>
              </a:spcAft>
              <a:buNone/>
              <a:defRPr sz="3454">
                <a:latin typeface="Raleway SemiBold" pitchFamily="2" charset="0"/>
              </a:defRPr>
            </a:lvl1pPr>
            <a:lvl2pPr marL="0" indent="0">
              <a:spcAft>
                <a:spcPts val="108"/>
              </a:spcAft>
              <a:buNone/>
              <a:defRPr sz="2590">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sp>
        <p:nvSpPr>
          <p:cNvPr id="11" name="Text Placeholder 16">
            <a:extLst>
              <a:ext uri="{FF2B5EF4-FFF2-40B4-BE49-F238E27FC236}">
                <a16:creationId xmlns:a16="http://schemas.microsoft.com/office/drawing/2014/main" id="{16785069-FA6C-EB49-932D-FD6AE15AB7C1}"/>
              </a:ext>
            </a:extLst>
          </p:cNvPr>
          <p:cNvSpPr>
            <a:spLocks noGrp="1"/>
          </p:cNvSpPr>
          <p:nvPr>
            <p:ph type="body" sz="quarter" idx="12" hasCustomPrompt="1"/>
          </p:nvPr>
        </p:nvSpPr>
        <p:spPr bwMode="gray">
          <a:xfrm>
            <a:off x="411851" y="8062911"/>
            <a:ext cx="3529440" cy="597945"/>
          </a:xfrm>
        </p:spPr>
        <p:txBody>
          <a:bodyPr wrap="none" lIns="0" tIns="0" rIns="0" bIns="0">
            <a:noAutofit/>
          </a:bodyPr>
          <a:lstStyle>
            <a:lvl1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chemeClr val="tx1"/>
                </a:solidFill>
                <a:latin typeface="Raleway Medium" pitchFamily="2" charset="0"/>
                <a:ea typeface="Verdana" pitchFamily="34" charset="0"/>
                <a:cs typeface="Raleway Medium" pitchFamily="2" charset="0"/>
              </a:defRPr>
            </a:lvl1pPr>
            <a:lvl2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chemeClr val="tx1"/>
                </a:solidFill>
                <a:latin typeface="Raleway Medium" pitchFamily="2" charset="0"/>
                <a:ea typeface="Verdana" pitchFamily="34" charset="0"/>
                <a:cs typeface="Raleway Medium" pitchFamily="2" charset="0"/>
              </a:defRPr>
            </a:lvl2pPr>
            <a:lvl3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rgbClr val="808080"/>
                </a:solidFill>
                <a:latin typeface="Raleway Light" pitchFamily="2" charset="0"/>
                <a:ea typeface="Verdana" pitchFamily="34" charset="0"/>
                <a:cs typeface="Verdana" pitchFamily="34" charset="0"/>
              </a:defRPr>
            </a:lvl3pPr>
          </a:lstStyle>
          <a:p>
            <a:pPr lvl="0"/>
            <a:r>
              <a:rPr lang="en-US"/>
              <a:t>Presenter Name</a:t>
            </a:r>
          </a:p>
          <a:p>
            <a:pPr lvl="1"/>
            <a:r>
              <a:rPr lang="en-US"/>
              <a:t>Job Title</a:t>
            </a:r>
          </a:p>
          <a:p>
            <a:pPr lvl="1"/>
            <a:r>
              <a:rPr lang="en-US"/>
              <a:t>dd/mm/</a:t>
            </a:r>
            <a:r>
              <a:rPr lang="en-US" err="1"/>
              <a:t>yyyy</a:t>
            </a:r>
            <a:endParaRPr lang="en-US"/>
          </a:p>
        </p:txBody>
      </p:sp>
      <p:pic>
        <p:nvPicPr>
          <p:cNvPr id="20" name="Picture 19">
            <a:extLst>
              <a:ext uri="{FF2B5EF4-FFF2-40B4-BE49-F238E27FC236}">
                <a16:creationId xmlns:a16="http://schemas.microsoft.com/office/drawing/2014/main" id="{19324A4B-A2B5-8949-86A2-9E6DFA303C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28" name="AddClassification">
            <a:extLst>
              <a:ext uri="{FF2B5EF4-FFF2-40B4-BE49-F238E27FC236}">
                <a16:creationId xmlns:a16="http://schemas.microsoft.com/office/drawing/2014/main" id="{B54575B4-4105-4749-84B1-C1084B03F404}"/>
              </a:ext>
            </a:extLst>
          </p:cNvPr>
          <p:cNvSpPr txBox="1">
            <a:spLocks noChangeArrowheads="1"/>
          </p:cNvSpPr>
          <p:nvPr userDrawn="1"/>
        </p:nvSpPr>
        <p:spPr bwMode="gray">
          <a:xfrm>
            <a:off x="3623387" y="10162769"/>
            <a:ext cx="310983" cy="11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56" b="0" baseline="0">
                <a:solidFill>
                  <a:schemeClr val="tx1"/>
                </a:solidFill>
                <a:latin typeface="Raleway Medium" pitchFamily="2" charset="0"/>
                <a:ea typeface="Verdana" pitchFamily="34" charset="0"/>
                <a:cs typeface="Verdana" pitchFamily="34" charset="0"/>
              </a:rPr>
              <a:t>© Atos</a:t>
            </a:r>
          </a:p>
        </p:txBody>
      </p:sp>
      <p:sp>
        <p:nvSpPr>
          <p:cNvPr id="29" name="TextBox 5">
            <a:extLst>
              <a:ext uri="{FF2B5EF4-FFF2-40B4-BE49-F238E27FC236}">
                <a16:creationId xmlns:a16="http://schemas.microsoft.com/office/drawing/2014/main" id="{ED846AE0-15B8-3C46-B04C-FC99B9328593}"/>
              </a:ext>
            </a:extLst>
          </p:cNvPr>
          <p:cNvSpPr txBox="1"/>
          <p:nvPr userDrawn="1"/>
        </p:nvSpPr>
        <p:spPr>
          <a:xfrm>
            <a:off x="4433321" y="279947"/>
            <a:ext cx="3333770" cy="391326"/>
          </a:xfrm>
          <a:prstGeom prst="rect">
            <a:avLst/>
          </a:prstGeom>
          <a:noFill/>
        </p:spPr>
        <p:txBody>
          <a:bodyPr wrap="square" rtlCol="0">
            <a:spAutoFit/>
          </a:bodyPr>
          <a:lstStyle/>
          <a:p>
            <a:r>
              <a:rPr lang="en-US" sz="1943">
                <a:solidFill>
                  <a:srgbClr val="0596FF"/>
                </a:solidFill>
              </a:rPr>
              <a:t>#TheFutureIsOurChoice</a:t>
            </a:r>
            <a:endParaRPr lang="en-NL" sz="1943">
              <a:solidFill>
                <a:srgbClr val="0596FF"/>
              </a:solidFill>
            </a:endParaRPr>
          </a:p>
        </p:txBody>
      </p:sp>
      <p:pic>
        <p:nvPicPr>
          <p:cNvPr id="13" name="Graphic 12">
            <a:extLst>
              <a:ext uri="{FF2B5EF4-FFF2-40B4-BE49-F238E27FC236}">
                <a16:creationId xmlns:a16="http://schemas.microsoft.com/office/drawing/2014/main" id="{78F95AE7-D8E0-5143-A0AB-8D3969788C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18021" y="1011386"/>
            <a:ext cx="4123257" cy="4037270"/>
          </a:xfrm>
          <a:prstGeom prst="rect">
            <a:avLst/>
          </a:prstGeom>
        </p:spPr>
      </p:pic>
      <p:sp>
        <p:nvSpPr>
          <p:cNvPr id="14" name="Title">
            <a:extLst>
              <a:ext uri="{FF2B5EF4-FFF2-40B4-BE49-F238E27FC236}">
                <a16:creationId xmlns:a16="http://schemas.microsoft.com/office/drawing/2014/main" id="{5B7E740B-00C9-3E44-8F4F-D512FD0FBD22}"/>
              </a:ext>
            </a:extLst>
          </p:cNvPr>
          <p:cNvSpPr txBox="1"/>
          <p:nvPr userDrawn="1"/>
        </p:nvSpPr>
        <p:spPr>
          <a:xfrm>
            <a:off x="2207907" y="1806446"/>
            <a:ext cx="3172699" cy="2386359"/>
          </a:xfrm>
          <a:prstGeom prst="rect">
            <a:avLst/>
          </a:prstGeom>
          <a:noFill/>
        </p:spPr>
        <p:txBody>
          <a:bodyPr wrap="square" rtlCol="0" anchor="ctr">
            <a:spAutoFit/>
          </a:bodyPr>
          <a:lstStyle/>
          <a:p>
            <a:pPr algn="ctr" defTabSz="460514"/>
            <a:r>
              <a:rPr lang="en-US" sz="2590">
                <a:solidFill>
                  <a:prstClr val="white"/>
                </a:solidFill>
                <a:latin typeface="Raleway Medium" pitchFamily="2" charset="0"/>
              </a:rPr>
              <a:t>Choose to balance future needs with the needs of now. </a:t>
            </a:r>
            <a:endParaRPr lang="en-NL" sz="2590">
              <a:solidFill>
                <a:prstClr val="white"/>
              </a:solidFill>
              <a:latin typeface="Raleway Medium" pitchFamily="2" charset="0"/>
            </a:endParaRPr>
          </a:p>
          <a:p>
            <a:pPr algn="ctr" defTabSz="460514"/>
            <a:r>
              <a:rPr lang="en-US" sz="2590">
                <a:solidFill>
                  <a:prstClr val="white"/>
                </a:solidFill>
                <a:latin typeface="Raleway Bold" pitchFamily="2" charset="0"/>
              </a:rPr>
              <a:t>Choose Atos.</a:t>
            </a:r>
            <a:br>
              <a:rPr lang="en-NL" sz="2159">
                <a:solidFill>
                  <a:prstClr val="white"/>
                </a:solidFill>
                <a:latin typeface="Raleway Medium" pitchFamily="2" charset="0"/>
              </a:rPr>
            </a:br>
            <a:br>
              <a:rPr lang="en-NL" sz="2820">
                <a:solidFill>
                  <a:prstClr val="white"/>
                </a:solidFill>
                <a:latin typeface="Raleway Medium" pitchFamily="2" charset="0"/>
              </a:rPr>
            </a:br>
            <a:r>
              <a:rPr lang="en-NL" sz="1727">
                <a:solidFill>
                  <a:prstClr val="white"/>
                </a:solidFill>
                <a:latin typeface="Raleway" pitchFamily="2" charset="0"/>
              </a:rPr>
              <a:t>Join us at </a:t>
            </a:r>
            <a:r>
              <a:rPr lang="en-NL" sz="1727">
                <a:solidFill>
                  <a:prstClr val="white"/>
                </a:solidFill>
                <a:latin typeface="+mj-lt"/>
              </a:rPr>
              <a:t>jobs.atos.net</a:t>
            </a:r>
            <a:endParaRPr lang="nl-NL" sz="2820">
              <a:solidFill>
                <a:prstClr val="white"/>
              </a:solidFill>
              <a:latin typeface="+mj-lt"/>
            </a:endParaRPr>
          </a:p>
        </p:txBody>
      </p:sp>
      <p:cxnSp>
        <p:nvCxnSpPr>
          <p:cNvPr id="15" name="Straight Connector 14">
            <a:extLst>
              <a:ext uri="{FF2B5EF4-FFF2-40B4-BE49-F238E27FC236}">
                <a16:creationId xmlns:a16="http://schemas.microsoft.com/office/drawing/2014/main" id="{4A777A97-62F7-B04B-8C34-2E049C95CE8D}"/>
              </a:ext>
            </a:extLst>
          </p:cNvPr>
          <p:cNvCxnSpPr>
            <a:cxnSpLocks/>
          </p:cNvCxnSpPr>
          <p:nvPr userDrawn="1"/>
        </p:nvCxnSpPr>
        <p:spPr>
          <a:xfrm>
            <a:off x="3779838" y="1"/>
            <a:ext cx="0" cy="1063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B2D6F45-7E38-7447-9EA5-4FBA503CF879}"/>
              </a:ext>
            </a:extLst>
          </p:cNvPr>
          <p:cNvCxnSpPr>
            <a:cxnSpLocks/>
          </p:cNvCxnSpPr>
          <p:nvPr userDrawn="1"/>
        </p:nvCxnSpPr>
        <p:spPr>
          <a:xfrm flipH="1">
            <a:off x="-494131" y="5345907"/>
            <a:ext cx="87216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00962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544BA5E-F703-BE4A-9B14-60FA72B16E98}"/>
              </a:ext>
            </a:extLst>
          </p:cNvPr>
          <p:cNvSpPr>
            <a:spLocks noGrp="1"/>
          </p:cNvSpPr>
          <p:nvPr>
            <p:ph type="body" sz="quarter" idx="11" hasCustomPrompt="1"/>
          </p:nvPr>
        </p:nvSpPr>
        <p:spPr bwMode="gray">
          <a:xfrm>
            <a:off x="411854" y="5830255"/>
            <a:ext cx="5644557" cy="1839434"/>
          </a:xfrm>
        </p:spPr>
        <p:txBody>
          <a:bodyPr lIns="0" tIns="0" rIns="0" bIns="0">
            <a:noAutofit/>
          </a:bodyPr>
          <a:lstStyle>
            <a:lvl1pPr marL="0" indent="0">
              <a:spcAft>
                <a:spcPts val="108"/>
              </a:spcAft>
              <a:buNone/>
              <a:defRPr sz="3454">
                <a:latin typeface="Raleway SemiBold" pitchFamily="2" charset="0"/>
              </a:defRPr>
            </a:lvl1pPr>
            <a:lvl2pPr marL="0" indent="0">
              <a:spcAft>
                <a:spcPts val="108"/>
              </a:spcAft>
              <a:buNone/>
              <a:defRPr sz="2590">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sp>
        <p:nvSpPr>
          <p:cNvPr id="11" name="Text Placeholder 16">
            <a:extLst>
              <a:ext uri="{FF2B5EF4-FFF2-40B4-BE49-F238E27FC236}">
                <a16:creationId xmlns:a16="http://schemas.microsoft.com/office/drawing/2014/main" id="{16785069-FA6C-EB49-932D-FD6AE15AB7C1}"/>
              </a:ext>
            </a:extLst>
          </p:cNvPr>
          <p:cNvSpPr>
            <a:spLocks noGrp="1"/>
          </p:cNvSpPr>
          <p:nvPr>
            <p:ph type="body" sz="quarter" idx="12" hasCustomPrompt="1"/>
          </p:nvPr>
        </p:nvSpPr>
        <p:spPr bwMode="gray">
          <a:xfrm>
            <a:off x="411856" y="8154723"/>
            <a:ext cx="3529440" cy="597945"/>
          </a:xfrm>
        </p:spPr>
        <p:txBody>
          <a:bodyPr wrap="none" lIns="0" tIns="0" rIns="0" bIns="0">
            <a:noAutofit/>
          </a:bodyPr>
          <a:lstStyle>
            <a:lvl1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chemeClr val="tx1"/>
                </a:solidFill>
                <a:latin typeface="Raleway Medium" pitchFamily="2" charset="0"/>
                <a:ea typeface="Verdana" pitchFamily="34" charset="0"/>
                <a:cs typeface="Raleway Medium" pitchFamily="2" charset="0"/>
              </a:defRPr>
            </a:lvl1pPr>
            <a:lvl2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chemeClr val="tx1"/>
                </a:solidFill>
                <a:latin typeface="Raleway Medium" pitchFamily="2" charset="0"/>
                <a:ea typeface="Verdana" pitchFamily="34" charset="0"/>
                <a:cs typeface="Raleway Medium" pitchFamily="2" charset="0"/>
              </a:defRPr>
            </a:lvl2pPr>
            <a:lvl3pPr marL="0" indent="0" algn="l" defTabSz="986948" rtl="0" eaLnBrk="1" latinLnBrk="0" hangingPunct="1">
              <a:spcBef>
                <a:spcPts val="0"/>
              </a:spcBef>
              <a:spcAft>
                <a:spcPts val="0"/>
              </a:spcAft>
              <a:buClr>
                <a:srgbClr val="0588E8"/>
              </a:buClr>
              <a:buSzPct val="85000"/>
              <a:buFont typeface="Lucida Sans Unicode" pitchFamily="34" charset="0"/>
              <a:buNone/>
              <a:defRPr lang="en-US" sz="1295" kern="1200" baseline="0" dirty="0" smtClean="0">
                <a:solidFill>
                  <a:srgbClr val="808080"/>
                </a:solidFill>
                <a:latin typeface="Raleway Light" pitchFamily="2" charset="0"/>
                <a:ea typeface="Verdana" pitchFamily="34" charset="0"/>
                <a:cs typeface="Verdana" pitchFamily="34" charset="0"/>
              </a:defRPr>
            </a:lvl3pPr>
          </a:lstStyle>
          <a:p>
            <a:pPr lvl="0"/>
            <a:r>
              <a:rPr lang="en-US"/>
              <a:t>Presenter Name</a:t>
            </a:r>
          </a:p>
          <a:p>
            <a:pPr lvl="1"/>
            <a:r>
              <a:rPr lang="en-US"/>
              <a:t>Job Title</a:t>
            </a:r>
          </a:p>
          <a:p>
            <a:pPr lvl="1"/>
            <a:r>
              <a:rPr lang="en-US"/>
              <a:t>dd/mm/</a:t>
            </a:r>
            <a:r>
              <a:rPr lang="en-US" err="1"/>
              <a:t>yyyy</a:t>
            </a:r>
            <a:endParaRPr lang="en-US"/>
          </a:p>
        </p:txBody>
      </p:sp>
      <p:sp>
        <p:nvSpPr>
          <p:cNvPr id="10" name="Picture Placeholder 6">
            <a:extLst>
              <a:ext uri="{FF2B5EF4-FFF2-40B4-BE49-F238E27FC236}">
                <a16:creationId xmlns:a16="http://schemas.microsoft.com/office/drawing/2014/main" id="{BF2EC84C-8D9E-AB42-9BF3-4D547E1B26EC}"/>
              </a:ext>
            </a:extLst>
          </p:cNvPr>
          <p:cNvSpPr>
            <a:spLocks noGrp="1" noChangeAspect="1"/>
          </p:cNvSpPr>
          <p:nvPr>
            <p:ph type="pic" sz="quarter" idx="14" hasCustomPrompt="1"/>
          </p:nvPr>
        </p:nvSpPr>
        <p:spPr>
          <a:xfrm>
            <a:off x="2372665" y="1981086"/>
            <a:ext cx="2792041" cy="2733814"/>
          </a:xfrm>
          <a:prstGeom prst="ellipse">
            <a:avLst/>
          </a:prstGeom>
          <a:ln>
            <a:noFill/>
          </a:ln>
        </p:spPr>
        <p:txBody>
          <a:bodyPr lIns="0" tIns="0" rIns="0" bIns="0" anchor="ctr"/>
          <a:lstStyle>
            <a:lvl1pPr marL="0" indent="0" algn="l">
              <a:buNone/>
              <a:defRPr sz="1187">
                <a:latin typeface="+mn-lt"/>
              </a:defRPr>
            </a:lvl1pPr>
          </a:lstStyle>
          <a:p>
            <a:r>
              <a:rPr lang="en-IN"/>
              <a:t>Step 1: Insert industry specific image</a:t>
            </a:r>
            <a:br>
              <a:rPr lang="en-IN"/>
            </a:br>
            <a:r>
              <a:rPr lang="en-IN"/>
              <a:t>Step 2: Go to </a:t>
            </a:r>
            <a:r>
              <a:rPr lang="en-US"/>
              <a:t>View &gt;&gt; Slide Master and copy the gradient shape, close the Slide Master and paste the gradient shape on top of the selected image</a:t>
            </a:r>
          </a:p>
        </p:txBody>
      </p:sp>
      <p:sp>
        <p:nvSpPr>
          <p:cNvPr id="12" name="Oval 11">
            <a:extLst>
              <a:ext uri="{FF2B5EF4-FFF2-40B4-BE49-F238E27FC236}">
                <a16:creationId xmlns:a16="http://schemas.microsoft.com/office/drawing/2014/main" id="{74E737C0-3882-E840-95AB-E89B77A58C87}"/>
              </a:ext>
            </a:extLst>
          </p:cNvPr>
          <p:cNvSpPr/>
          <p:nvPr userDrawn="1"/>
        </p:nvSpPr>
        <p:spPr>
          <a:xfrm>
            <a:off x="3342320" y="1434270"/>
            <a:ext cx="2791517" cy="273331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sp>
        <p:nvSpPr>
          <p:cNvPr id="18" name="AddCustomFooter#1">
            <a:extLst>
              <a:ext uri="{FF2B5EF4-FFF2-40B4-BE49-F238E27FC236}">
                <a16:creationId xmlns:a16="http://schemas.microsoft.com/office/drawing/2014/main" id="{D61CA172-7794-DC4B-8992-6D04274DFF18}"/>
              </a:ext>
            </a:extLst>
          </p:cNvPr>
          <p:cNvSpPr txBox="1"/>
          <p:nvPr userDrawn="1"/>
        </p:nvSpPr>
        <p:spPr bwMode="gray">
          <a:xfrm>
            <a:off x="3676558" y="10176016"/>
            <a:ext cx="221214" cy="132793"/>
          </a:xfrm>
          <a:prstGeom prst="rect">
            <a:avLst/>
          </a:prstGeom>
          <a:noFill/>
        </p:spPr>
        <p:txBody>
          <a:bodyPr wrap="none" lIns="0" tIns="0" rIns="0" bIns="0" rtlCol="0" anchor="ctr">
            <a:spAutoFit/>
          </a:bodyPr>
          <a:lstStyle/>
          <a:p>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fld id="{6971936E-DEB9-479F-A215-67E5B2252768}" type="slidenum">
              <a:rPr kumimoji="0" lang="en-US" sz="863"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t>‹N°›</a:t>
            </a:fld>
            <a:endParaRPr lang="nl-NL" sz="756" baseline="0">
              <a:solidFill>
                <a:schemeClr val="tx1"/>
              </a:solidFill>
              <a:latin typeface="Raleway Medium" pitchFamily="2" charset="0"/>
              <a:ea typeface="Verdana" pitchFamily="34" charset="0"/>
              <a:cs typeface="Verdana" pitchFamily="34" charset="0"/>
            </a:endParaRPr>
          </a:p>
        </p:txBody>
      </p:sp>
      <p:pic>
        <p:nvPicPr>
          <p:cNvPr id="19" name="Picture 18">
            <a:extLst>
              <a:ext uri="{FF2B5EF4-FFF2-40B4-BE49-F238E27FC236}">
                <a16:creationId xmlns:a16="http://schemas.microsoft.com/office/drawing/2014/main" id="{9FAEAE37-C450-8B41-9D41-86A0D9D917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Tree>
    <p:extLst>
      <p:ext uri="{BB962C8B-B14F-4D97-AF65-F5344CB8AC3E}">
        <p14:creationId xmlns:p14="http://schemas.microsoft.com/office/powerpoint/2010/main" val="37104830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BA4C1FD-189C-EC40-A946-4081EA165C1E}"/>
              </a:ext>
            </a:extLst>
          </p:cNvPr>
          <p:cNvSpPr>
            <a:spLocks noGrp="1"/>
          </p:cNvSpPr>
          <p:nvPr>
            <p:ph type="title" hasCustomPrompt="1"/>
          </p:nvPr>
        </p:nvSpPr>
        <p:spPr bwMode="gray">
          <a:xfrm>
            <a:off x="414349" y="388569"/>
            <a:ext cx="6746167" cy="611978"/>
          </a:xfrm>
        </p:spPr>
        <p:txBody>
          <a:bodyPr/>
          <a:lstStyle>
            <a:lvl1pPr>
              <a:defRPr/>
            </a:lvl1pPr>
          </a:lstStyle>
          <a:p>
            <a:r>
              <a:rPr lang="en-US"/>
              <a:t>Content Overview</a:t>
            </a:r>
          </a:p>
        </p:txBody>
      </p:sp>
      <p:sp>
        <p:nvSpPr>
          <p:cNvPr id="12" name="Text Placeholder 6">
            <a:extLst>
              <a:ext uri="{FF2B5EF4-FFF2-40B4-BE49-F238E27FC236}">
                <a16:creationId xmlns:a16="http://schemas.microsoft.com/office/drawing/2014/main" id="{7B24B733-118A-B34F-871A-AE53CF15844E}"/>
              </a:ext>
            </a:extLst>
          </p:cNvPr>
          <p:cNvSpPr>
            <a:spLocks noGrp="1"/>
          </p:cNvSpPr>
          <p:nvPr>
            <p:ph type="body" sz="quarter" idx="10" hasCustomPrompt="1"/>
          </p:nvPr>
        </p:nvSpPr>
        <p:spPr bwMode="gray">
          <a:xfrm>
            <a:off x="1115345" y="1284755"/>
            <a:ext cx="3729440" cy="594095"/>
          </a:xfrm>
        </p:spPr>
        <p:txBody>
          <a:bodyPr lIns="0" tIns="0" rIns="0" bIns="0"/>
          <a:lstStyle>
            <a:lvl1pPr marL="0" indent="0">
              <a:buNone/>
              <a:defRPr sz="2159">
                <a:latin typeface="+mn-lt"/>
              </a:defRPr>
            </a:lvl1pPr>
          </a:lstStyle>
          <a:p>
            <a:pPr lvl="0"/>
            <a:r>
              <a:rPr lang="en-US"/>
              <a:t>Chapter Title</a:t>
            </a:r>
          </a:p>
        </p:txBody>
      </p:sp>
      <p:sp>
        <p:nvSpPr>
          <p:cNvPr id="13" name="Text Placeholder 6">
            <a:extLst>
              <a:ext uri="{FF2B5EF4-FFF2-40B4-BE49-F238E27FC236}">
                <a16:creationId xmlns:a16="http://schemas.microsoft.com/office/drawing/2014/main" id="{7E54DBBA-0E6A-4F44-83B2-136C277A3A6B}"/>
              </a:ext>
            </a:extLst>
          </p:cNvPr>
          <p:cNvSpPr>
            <a:spLocks noGrp="1"/>
          </p:cNvSpPr>
          <p:nvPr>
            <p:ph type="body" sz="quarter" idx="11" hasCustomPrompt="1"/>
          </p:nvPr>
        </p:nvSpPr>
        <p:spPr bwMode="gray">
          <a:xfrm>
            <a:off x="1115345" y="2276133"/>
            <a:ext cx="3729440" cy="594095"/>
          </a:xfrm>
        </p:spPr>
        <p:txBody>
          <a:bodyPr lIns="0" tIns="0" rIns="0" bIns="0"/>
          <a:lstStyle>
            <a:lvl1pPr marL="0" indent="0">
              <a:buNone/>
              <a:defRPr sz="2159">
                <a:latin typeface="+mn-lt"/>
              </a:defRPr>
            </a:lvl1pPr>
          </a:lstStyle>
          <a:p>
            <a:pPr lvl="0"/>
            <a:r>
              <a:rPr lang="en-US"/>
              <a:t>Chapter Title</a:t>
            </a:r>
          </a:p>
        </p:txBody>
      </p:sp>
      <p:sp>
        <p:nvSpPr>
          <p:cNvPr id="14" name="Text Placeholder 6">
            <a:extLst>
              <a:ext uri="{FF2B5EF4-FFF2-40B4-BE49-F238E27FC236}">
                <a16:creationId xmlns:a16="http://schemas.microsoft.com/office/drawing/2014/main" id="{20343874-3A51-584A-A1DD-92D711A5BFAD}"/>
              </a:ext>
            </a:extLst>
          </p:cNvPr>
          <p:cNvSpPr>
            <a:spLocks noGrp="1"/>
          </p:cNvSpPr>
          <p:nvPr>
            <p:ph type="body" sz="quarter" idx="12" hasCustomPrompt="1"/>
          </p:nvPr>
        </p:nvSpPr>
        <p:spPr bwMode="gray">
          <a:xfrm>
            <a:off x="1115345" y="3267511"/>
            <a:ext cx="3729440" cy="594095"/>
          </a:xfrm>
        </p:spPr>
        <p:txBody>
          <a:bodyPr lIns="0" tIns="0" rIns="0" bIns="0"/>
          <a:lstStyle>
            <a:lvl1pPr marL="0" indent="0">
              <a:buNone/>
              <a:defRPr sz="2159">
                <a:latin typeface="+mn-lt"/>
              </a:defRPr>
            </a:lvl1pPr>
          </a:lstStyle>
          <a:p>
            <a:pPr lvl="0"/>
            <a:r>
              <a:rPr lang="en-US"/>
              <a:t>Chapter Title</a:t>
            </a:r>
          </a:p>
        </p:txBody>
      </p:sp>
      <p:sp>
        <p:nvSpPr>
          <p:cNvPr id="15" name="Text Placeholder 6">
            <a:extLst>
              <a:ext uri="{FF2B5EF4-FFF2-40B4-BE49-F238E27FC236}">
                <a16:creationId xmlns:a16="http://schemas.microsoft.com/office/drawing/2014/main" id="{504BF081-5153-E342-970E-A7FBE2DD0535}"/>
              </a:ext>
            </a:extLst>
          </p:cNvPr>
          <p:cNvSpPr>
            <a:spLocks noGrp="1"/>
          </p:cNvSpPr>
          <p:nvPr>
            <p:ph type="body" sz="quarter" idx="13" hasCustomPrompt="1"/>
          </p:nvPr>
        </p:nvSpPr>
        <p:spPr bwMode="gray">
          <a:xfrm>
            <a:off x="1115345" y="4258889"/>
            <a:ext cx="3729440" cy="594095"/>
          </a:xfrm>
        </p:spPr>
        <p:txBody>
          <a:bodyPr lIns="0" tIns="0" rIns="0" bIns="0"/>
          <a:lstStyle>
            <a:lvl1pPr marL="0" indent="0">
              <a:buNone/>
              <a:defRPr sz="2159">
                <a:latin typeface="+mn-lt"/>
              </a:defRPr>
            </a:lvl1pPr>
          </a:lstStyle>
          <a:p>
            <a:pPr lvl="0"/>
            <a:r>
              <a:rPr lang="en-US"/>
              <a:t>Chapter Title</a:t>
            </a:r>
          </a:p>
        </p:txBody>
      </p:sp>
      <p:sp>
        <p:nvSpPr>
          <p:cNvPr id="16" name="Text Placeholder 6">
            <a:extLst>
              <a:ext uri="{FF2B5EF4-FFF2-40B4-BE49-F238E27FC236}">
                <a16:creationId xmlns:a16="http://schemas.microsoft.com/office/drawing/2014/main" id="{3701FB2D-68E1-724D-9608-34E644685A5F}"/>
              </a:ext>
            </a:extLst>
          </p:cNvPr>
          <p:cNvSpPr>
            <a:spLocks noGrp="1"/>
          </p:cNvSpPr>
          <p:nvPr>
            <p:ph type="body" sz="quarter" idx="14" hasCustomPrompt="1"/>
          </p:nvPr>
        </p:nvSpPr>
        <p:spPr bwMode="gray">
          <a:xfrm>
            <a:off x="1115345" y="5250267"/>
            <a:ext cx="3729440" cy="594095"/>
          </a:xfrm>
        </p:spPr>
        <p:txBody>
          <a:bodyPr lIns="0" tIns="0" rIns="0" bIns="0"/>
          <a:lstStyle>
            <a:lvl1pPr marL="0" indent="0">
              <a:buNone/>
              <a:defRPr sz="2159">
                <a:latin typeface="+mn-lt"/>
              </a:defRPr>
            </a:lvl1pPr>
          </a:lstStyle>
          <a:p>
            <a:pPr lvl="0"/>
            <a:r>
              <a:rPr lang="en-US"/>
              <a:t>Chapter Title</a:t>
            </a:r>
          </a:p>
        </p:txBody>
      </p:sp>
      <p:sp>
        <p:nvSpPr>
          <p:cNvPr id="18" name="Text Placeholder 6">
            <a:extLst>
              <a:ext uri="{FF2B5EF4-FFF2-40B4-BE49-F238E27FC236}">
                <a16:creationId xmlns:a16="http://schemas.microsoft.com/office/drawing/2014/main" id="{3B0C708F-4207-2847-9231-28DCBB942455}"/>
              </a:ext>
            </a:extLst>
          </p:cNvPr>
          <p:cNvSpPr>
            <a:spLocks noGrp="1"/>
          </p:cNvSpPr>
          <p:nvPr>
            <p:ph type="body" sz="quarter" idx="15" hasCustomPrompt="1"/>
          </p:nvPr>
        </p:nvSpPr>
        <p:spPr bwMode="gray">
          <a:xfrm>
            <a:off x="1115345" y="6241645"/>
            <a:ext cx="3729440" cy="594095"/>
          </a:xfrm>
        </p:spPr>
        <p:txBody>
          <a:bodyPr lIns="0" tIns="0" rIns="0" bIns="0"/>
          <a:lstStyle>
            <a:lvl1pPr marL="0" indent="0">
              <a:buNone/>
              <a:defRPr sz="2159">
                <a:latin typeface="+mn-lt"/>
              </a:defRPr>
            </a:lvl1pPr>
          </a:lstStyle>
          <a:p>
            <a:pPr lvl="0"/>
            <a:r>
              <a:rPr lang="en-US"/>
              <a:t>Chapter Title</a:t>
            </a:r>
          </a:p>
        </p:txBody>
      </p:sp>
      <p:sp>
        <p:nvSpPr>
          <p:cNvPr id="19" name="Text Placeholder 6">
            <a:extLst>
              <a:ext uri="{FF2B5EF4-FFF2-40B4-BE49-F238E27FC236}">
                <a16:creationId xmlns:a16="http://schemas.microsoft.com/office/drawing/2014/main" id="{6A54166C-5CA3-5B49-BEF7-7DB320B0500E}"/>
              </a:ext>
            </a:extLst>
          </p:cNvPr>
          <p:cNvSpPr>
            <a:spLocks noGrp="1"/>
          </p:cNvSpPr>
          <p:nvPr>
            <p:ph type="body" sz="quarter" idx="16" hasCustomPrompt="1"/>
          </p:nvPr>
        </p:nvSpPr>
        <p:spPr bwMode="gray">
          <a:xfrm>
            <a:off x="423107" y="1284756"/>
            <a:ext cx="365772" cy="332192"/>
          </a:xfrm>
        </p:spPr>
        <p:txBody>
          <a:bodyPr wrap="none" lIns="0" tIns="0" rIns="0" bIns="0">
            <a:spAutoFit/>
          </a:bodyPr>
          <a:lstStyle>
            <a:lvl1pPr marL="0" indent="0">
              <a:buNone/>
              <a:defRPr sz="2159">
                <a:solidFill>
                  <a:schemeClr val="accent1"/>
                </a:solidFill>
                <a:latin typeface="+mj-lt"/>
              </a:defRPr>
            </a:lvl1pPr>
          </a:lstStyle>
          <a:p>
            <a:pPr lvl="0"/>
            <a:r>
              <a:rPr lang="en-US"/>
              <a:t>01.</a:t>
            </a:r>
          </a:p>
        </p:txBody>
      </p:sp>
      <p:sp>
        <p:nvSpPr>
          <p:cNvPr id="20" name="Text Placeholder 6">
            <a:extLst>
              <a:ext uri="{FF2B5EF4-FFF2-40B4-BE49-F238E27FC236}">
                <a16:creationId xmlns:a16="http://schemas.microsoft.com/office/drawing/2014/main" id="{563F6FC2-5B00-A04B-9027-2B68874E8698}"/>
              </a:ext>
            </a:extLst>
          </p:cNvPr>
          <p:cNvSpPr>
            <a:spLocks noGrp="1"/>
          </p:cNvSpPr>
          <p:nvPr>
            <p:ph type="body" sz="quarter" idx="17" hasCustomPrompt="1"/>
          </p:nvPr>
        </p:nvSpPr>
        <p:spPr bwMode="gray">
          <a:xfrm>
            <a:off x="423108" y="2276134"/>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02.</a:t>
            </a:r>
          </a:p>
        </p:txBody>
      </p:sp>
      <p:sp>
        <p:nvSpPr>
          <p:cNvPr id="21" name="Text Placeholder 6">
            <a:extLst>
              <a:ext uri="{FF2B5EF4-FFF2-40B4-BE49-F238E27FC236}">
                <a16:creationId xmlns:a16="http://schemas.microsoft.com/office/drawing/2014/main" id="{007D8CAC-4D98-9142-891B-7A7B1C9252AB}"/>
              </a:ext>
            </a:extLst>
          </p:cNvPr>
          <p:cNvSpPr>
            <a:spLocks noGrp="1"/>
          </p:cNvSpPr>
          <p:nvPr>
            <p:ph type="body" sz="quarter" idx="18" hasCustomPrompt="1"/>
          </p:nvPr>
        </p:nvSpPr>
        <p:spPr bwMode="gray">
          <a:xfrm>
            <a:off x="423108" y="3267512"/>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03.</a:t>
            </a:r>
          </a:p>
        </p:txBody>
      </p:sp>
      <p:sp>
        <p:nvSpPr>
          <p:cNvPr id="22" name="Text Placeholder 6">
            <a:extLst>
              <a:ext uri="{FF2B5EF4-FFF2-40B4-BE49-F238E27FC236}">
                <a16:creationId xmlns:a16="http://schemas.microsoft.com/office/drawing/2014/main" id="{F9CE75AD-98C3-984F-A2B4-68A3B0457619}"/>
              </a:ext>
            </a:extLst>
          </p:cNvPr>
          <p:cNvSpPr>
            <a:spLocks noGrp="1"/>
          </p:cNvSpPr>
          <p:nvPr>
            <p:ph type="body" sz="quarter" idx="19" hasCustomPrompt="1"/>
          </p:nvPr>
        </p:nvSpPr>
        <p:spPr bwMode="gray">
          <a:xfrm>
            <a:off x="423108" y="4258890"/>
            <a:ext cx="392277" cy="332192"/>
          </a:xfrm>
        </p:spPr>
        <p:txBody>
          <a:bodyPr wrap="none" lIns="0" tIns="0" rIns="0" bIns="0">
            <a:spAutoFit/>
          </a:bodyPr>
          <a:lstStyle>
            <a:lvl1pPr marL="0" indent="0">
              <a:buNone/>
              <a:defRPr sz="2159">
                <a:solidFill>
                  <a:schemeClr val="accent1"/>
                </a:solidFill>
                <a:latin typeface="+mj-lt"/>
              </a:defRPr>
            </a:lvl1pPr>
          </a:lstStyle>
          <a:p>
            <a:pPr lvl="0"/>
            <a:r>
              <a:rPr lang="en-US"/>
              <a:t>04.</a:t>
            </a:r>
          </a:p>
        </p:txBody>
      </p:sp>
      <p:sp>
        <p:nvSpPr>
          <p:cNvPr id="23" name="Text Placeholder 6">
            <a:extLst>
              <a:ext uri="{FF2B5EF4-FFF2-40B4-BE49-F238E27FC236}">
                <a16:creationId xmlns:a16="http://schemas.microsoft.com/office/drawing/2014/main" id="{35015F35-8417-2E44-96EB-003EFE5296A1}"/>
              </a:ext>
            </a:extLst>
          </p:cNvPr>
          <p:cNvSpPr>
            <a:spLocks noGrp="1"/>
          </p:cNvSpPr>
          <p:nvPr>
            <p:ph type="body" sz="quarter" idx="20" hasCustomPrompt="1"/>
          </p:nvPr>
        </p:nvSpPr>
        <p:spPr bwMode="gray">
          <a:xfrm>
            <a:off x="423108" y="5250268"/>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05.</a:t>
            </a:r>
          </a:p>
        </p:txBody>
      </p:sp>
      <p:sp>
        <p:nvSpPr>
          <p:cNvPr id="24" name="Text Placeholder 6">
            <a:extLst>
              <a:ext uri="{FF2B5EF4-FFF2-40B4-BE49-F238E27FC236}">
                <a16:creationId xmlns:a16="http://schemas.microsoft.com/office/drawing/2014/main" id="{428C6E41-3142-7147-9674-F0B245710741}"/>
              </a:ext>
            </a:extLst>
          </p:cNvPr>
          <p:cNvSpPr>
            <a:spLocks noGrp="1"/>
          </p:cNvSpPr>
          <p:nvPr>
            <p:ph type="body" sz="quarter" idx="21" hasCustomPrompt="1"/>
          </p:nvPr>
        </p:nvSpPr>
        <p:spPr bwMode="gray">
          <a:xfrm>
            <a:off x="423107" y="6241646"/>
            <a:ext cx="404647" cy="332192"/>
          </a:xfrm>
        </p:spPr>
        <p:txBody>
          <a:bodyPr wrap="none" lIns="0" tIns="0" rIns="0" bIns="0">
            <a:spAutoFit/>
          </a:bodyPr>
          <a:lstStyle>
            <a:lvl1pPr marL="0" indent="0">
              <a:buNone/>
              <a:defRPr sz="2159">
                <a:solidFill>
                  <a:schemeClr val="accent1"/>
                </a:solidFill>
                <a:latin typeface="+mj-lt"/>
              </a:defRPr>
            </a:lvl1pPr>
          </a:lstStyle>
          <a:p>
            <a:pPr lvl="0"/>
            <a:r>
              <a:rPr lang="en-US"/>
              <a:t>06.</a:t>
            </a:r>
          </a:p>
        </p:txBody>
      </p:sp>
      <p:sp>
        <p:nvSpPr>
          <p:cNvPr id="25" name="Text Placeholder 6">
            <a:extLst>
              <a:ext uri="{FF2B5EF4-FFF2-40B4-BE49-F238E27FC236}">
                <a16:creationId xmlns:a16="http://schemas.microsoft.com/office/drawing/2014/main" id="{93868BD8-80FE-E644-86B6-AA8AAE46CD3D}"/>
              </a:ext>
            </a:extLst>
          </p:cNvPr>
          <p:cNvSpPr>
            <a:spLocks noGrp="1"/>
          </p:cNvSpPr>
          <p:nvPr>
            <p:ph type="body" sz="quarter" idx="22" hasCustomPrompt="1"/>
          </p:nvPr>
        </p:nvSpPr>
        <p:spPr bwMode="gray">
          <a:xfrm>
            <a:off x="1115345" y="7233023"/>
            <a:ext cx="3729440" cy="594095"/>
          </a:xfrm>
        </p:spPr>
        <p:txBody>
          <a:bodyPr lIns="0" tIns="0" rIns="0" bIns="0"/>
          <a:lstStyle>
            <a:lvl1pPr marL="0" indent="0">
              <a:buNone/>
              <a:defRPr sz="2159">
                <a:latin typeface="+mn-lt"/>
              </a:defRPr>
            </a:lvl1pPr>
          </a:lstStyle>
          <a:p>
            <a:pPr lvl="0"/>
            <a:r>
              <a:rPr lang="en-US"/>
              <a:t>Chapter Title</a:t>
            </a:r>
          </a:p>
        </p:txBody>
      </p:sp>
      <p:sp>
        <p:nvSpPr>
          <p:cNvPr id="26" name="Text Placeholder 6">
            <a:extLst>
              <a:ext uri="{FF2B5EF4-FFF2-40B4-BE49-F238E27FC236}">
                <a16:creationId xmlns:a16="http://schemas.microsoft.com/office/drawing/2014/main" id="{C8D27F58-A222-CB4A-BCD9-9979564115DB}"/>
              </a:ext>
            </a:extLst>
          </p:cNvPr>
          <p:cNvSpPr>
            <a:spLocks noGrp="1"/>
          </p:cNvSpPr>
          <p:nvPr>
            <p:ph type="body" sz="quarter" idx="23" hasCustomPrompt="1"/>
          </p:nvPr>
        </p:nvSpPr>
        <p:spPr bwMode="gray">
          <a:xfrm>
            <a:off x="1115345" y="8224402"/>
            <a:ext cx="3729440" cy="594095"/>
          </a:xfrm>
        </p:spPr>
        <p:txBody>
          <a:bodyPr lIns="0" tIns="0" rIns="0" bIns="0"/>
          <a:lstStyle>
            <a:lvl1pPr marL="0" indent="0">
              <a:buNone/>
              <a:defRPr sz="2159">
                <a:latin typeface="+mn-lt"/>
              </a:defRPr>
            </a:lvl1pPr>
          </a:lstStyle>
          <a:p>
            <a:pPr lvl="0"/>
            <a:r>
              <a:rPr lang="en-US"/>
              <a:t>Chapter Title</a:t>
            </a:r>
          </a:p>
        </p:txBody>
      </p:sp>
      <p:sp>
        <p:nvSpPr>
          <p:cNvPr id="28" name="Text Placeholder 6">
            <a:extLst>
              <a:ext uri="{FF2B5EF4-FFF2-40B4-BE49-F238E27FC236}">
                <a16:creationId xmlns:a16="http://schemas.microsoft.com/office/drawing/2014/main" id="{9145AAD5-85B7-3E42-80CE-EF923823C2F5}"/>
              </a:ext>
            </a:extLst>
          </p:cNvPr>
          <p:cNvSpPr>
            <a:spLocks noGrp="1"/>
          </p:cNvSpPr>
          <p:nvPr>
            <p:ph type="body" sz="quarter" idx="25" hasCustomPrompt="1"/>
          </p:nvPr>
        </p:nvSpPr>
        <p:spPr bwMode="gray">
          <a:xfrm>
            <a:off x="423108" y="7233024"/>
            <a:ext cx="392277" cy="332192"/>
          </a:xfrm>
        </p:spPr>
        <p:txBody>
          <a:bodyPr wrap="none" lIns="0" tIns="0" rIns="0" bIns="0">
            <a:spAutoFit/>
          </a:bodyPr>
          <a:lstStyle>
            <a:lvl1pPr marL="0" indent="0">
              <a:buNone/>
              <a:defRPr sz="2159">
                <a:solidFill>
                  <a:schemeClr val="accent1"/>
                </a:solidFill>
                <a:latin typeface="+mj-lt"/>
              </a:defRPr>
            </a:lvl1pPr>
          </a:lstStyle>
          <a:p>
            <a:pPr lvl="0"/>
            <a:r>
              <a:rPr lang="en-US"/>
              <a:t>07.</a:t>
            </a:r>
          </a:p>
        </p:txBody>
      </p:sp>
      <p:sp>
        <p:nvSpPr>
          <p:cNvPr id="29" name="Text Placeholder 6">
            <a:extLst>
              <a:ext uri="{FF2B5EF4-FFF2-40B4-BE49-F238E27FC236}">
                <a16:creationId xmlns:a16="http://schemas.microsoft.com/office/drawing/2014/main" id="{E5693A5E-C7EA-4C4D-B8E5-C574E1D968B8}"/>
              </a:ext>
            </a:extLst>
          </p:cNvPr>
          <p:cNvSpPr>
            <a:spLocks noGrp="1"/>
          </p:cNvSpPr>
          <p:nvPr>
            <p:ph type="body" sz="quarter" idx="26" hasCustomPrompt="1"/>
          </p:nvPr>
        </p:nvSpPr>
        <p:spPr bwMode="gray">
          <a:xfrm>
            <a:off x="423107" y="8224402"/>
            <a:ext cx="402880" cy="332192"/>
          </a:xfrm>
        </p:spPr>
        <p:txBody>
          <a:bodyPr wrap="none" lIns="0" tIns="0" rIns="0" bIns="0">
            <a:spAutoFit/>
          </a:bodyPr>
          <a:lstStyle>
            <a:lvl1pPr marL="0" indent="0">
              <a:buNone/>
              <a:defRPr sz="2159">
                <a:solidFill>
                  <a:schemeClr val="accent1"/>
                </a:solidFill>
                <a:latin typeface="+mj-lt"/>
              </a:defRPr>
            </a:lvl1pPr>
          </a:lstStyle>
          <a:p>
            <a:pPr lvl="0"/>
            <a:r>
              <a:rPr lang="en-US"/>
              <a:t>08.</a:t>
            </a:r>
          </a:p>
        </p:txBody>
      </p:sp>
      <p:sp>
        <p:nvSpPr>
          <p:cNvPr id="41" name="AddCustomFooter#1">
            <a:extLst>
              <a:ext uri="{FF2B5EF4-FFF2-40B4-BE49-F238E27FC236}">
                <a16:creationId xmlns:a16="http://schemas.microsoft.com/office/drawing/2014/main" id="{8CA5DBFD-AF97-D44C-B95E-06E9CE52C846}"/>
              </a:ext>
            </a:extLst>
          </p:cNvPr>
          <p:cNvSpPr txBox="1"/>
          <p:nvPr userDrawn="1"/>
        </p:nvSpPr>
        <p:spPr bwMode="gray">
          <a:xfrm>
            <a:off x="3676558" y="10176016"/>
            <a:ext cx="221214" cy="132793"/>
          </a:xfrm>
          <a:prstGeom prst="rect">
            <a:avLst/>
          </a:prstGeom>
          <a:noFill/>
        </p:spPr>
        <p:txBody>
          <a:bodyPr wrap="none" lIns="0" tIns="0" rIns="0" bIns="0" rtlCol="0" anchor="ctr">
            <a:spAutoFit/>
          </a:bodyPr>
          <a:lstStyle/>
          <a:p>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fld id="{6971936E-DEB9-479F-A215-67E5B2252768}" type="slidenum">
              <a:rPr kumimoji="0" lang="en-US" sz="863"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t>‹N°›</a:t>
            </a:fld>
            <a:endParaRPr lang="nl-NL" sz="756" baseline="0">
              <a:solidFill>
                <a:schemeClr val="tx1"/>
              </a:solidFill>
              <a:latin typeface="Raleway Medium" pitchFamily="2" charset="0"/>
              <a:ea typeface="Verdana" pitchFamily="34" charset="0"/>
              <a:cs typeface="Verdana" pitchFamily="34" charset="0"/>
            </a:endParaRPr>
          </a:p>
        </p:txBody>
      </p:sp>
      <p:pic>
        <p:nvPicPr>
          <p:cNvPr id="42" name="Picture 41">
            <a:extLst>
              <a:ext uri="{FF2B5EF4-FFF2-40B4-BE49-F238E27FC236}">
                <a16:creationId xmlns:a16="http://schemas.microsoft.com/office/drawing/2014/main" id="{501D3AEE-A32A-3C48-B3C7-37D5296786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Tree>
    <p:extLst>
      <p:ext uri="{BB962C8B-B14F-4D97-AF65-F5344CB8AC3E}">
        <p14:creationId xmlns:p14="http://schemas.microsoft.com/office/powerpoint/2010/main" val="3320891421"/>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2937108-722B-B347-8184-73CFECC0004C}"/>
              </a:ext>
            </a:extLst>
          </p:cNvPr>
          <p:cNvSpPr/>
          <p:nvPr userDrawn="1"/>
        </p:nvSpPr>
        <p:spPr bwMode="gray">
          <a:xfrm>
            <a:off x="-24434" y="-62873"/>
            <a:ext cx="7602437" cy="10782101"/>
          </a:xfrm>
          <a:prstGeom prst="rect">
            <a:avLst/>
          </a:prstGeom>
          <a:gradFill flip="none" rotWithShape="1">
            <a:gsLst>
              <a:gs pos="47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sp>
        <p:nvSpPr>
          <p:cNvPr id="8" name="Title 1">
            <a:extLst>
              <a:ext uri="{FF2B5EF4-FFF2-40B4-BE49-F238E27FC236}">
                <a16:creationId xmlns:a16="http://schemas.microsoft.com/office/drawing/2014/main" id="{BBA4C1FD-189C-EC40-A946-4081EA165C1E}"/>
              </a:ext>
            </a:extLst>
          </p:cNvPr>
          <p:cNvSpPr>
            <a:spLocks noGrp="1"/>
          </p:cNvSpPr>
          <p:nvPr>
            <p:ph type="title" hasCustomPrompt="1"/>
          </p:nvPr>
        </p:nvSpPr>
        <p:spPr bwMode="gray">
          <a:xfrm>
            <a:off x="414349" y="388569"/>
            <a:ext cx="6746167" cy="611978"/>
          </a:xfrm>
        </p:spPr>
        <p:txBody>
          <a:bodyPr/>
          <a:lstStyle>
            <a:lvl1pPr>
              <a:defRPr lang="en-US" sz="2590"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Content Overview</a:t>
            </a:r>
          </a:p>
        </p:txBody>
      </p:sp>
      <p:sp>
        <p:nvSpPr>
          <p:cNvPr id="12" name="Text Placeholder 6">
            <a:extLst>
              <a:ext uri="{FF2B5EF4-FFF2-40B4-BE49-F238E27FC236}">
                <a16:creationId xmlns:a16="http://schemas.microsoft.com/office/drawing/2014/main" id="{7B24B733-118A-B34F-871A-AE53CF15844E}"/>
              </a:ext>
            </a:extLst>
          </p:cNvPr>
          <p:cNvSpPr>
            <a:spLocks noGrp="1"/>
          </p:cNvSpPr>
          <p:nvPr>
            <p:ph type="body" sz="quarter" idx="10" hasCustomPrompt="1"/>
          </p:nvPr>
        </p:nvSpPr>
        <p:spPr bwMode="gray">
          <a:xfrm>
            <a:off x="1115345" y="1284755"/>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3" name="Text Placeholder 6">
            <a:extLst>
              <a:ext uri="{FF2B5EF4-FFF2-40B4-BE49-F238E27FC236}">
                <a16:creationId xmlns:a16="http://schemas.microsoft.com/office/drawing/2014/main" id="{7E54DBBA-0E6A-4F44-83B2-136C277A3A6B}"/>
              </a:ext>
            </a:extLst>
          </p:cNvPr>
          <p:cNvSpPr>
            <a:spLocks noGrp="1"/>
          </p:cNvSpPr>
          <p:nvPr>
            <p:ph type="body" sz="quarter" idx="11" hasCustomPrompt="1"/>
          </p:nvPr>
        </p:nvSpPr>
        <p:spPr bwMode="gray">
          <a:xfrm>
            <a:off x="1115345" y="2133100"/>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4" name="Text Placeholder 6">
            <a:extLst>
              <a:ext uri="{FF2B5EF4-FFF2-40B4-BE49-F238E27FC236}">
                <a16:creationId xmlns:a16="http://schemas.microsoft.com/office/drawing/2014/main" id="{20343874-3A51-584A-A1DD-92D711A5BFAD}"/>
              </a:ext>
            </a:extLst>
          </p:cNvPr>
          <p:cNvSpPr>
            <a:spLocks noGrp="1"/>
          </p:cNvSpPr>
          <p:nvPr>
            <p:ph type="body" sz="quarter" idx="12" hasCustomPrompt="1"/>
          </p:nvPr>
        </p:nvSpPr>
        <p:spPr bwMode="gray">
          <a:xfrm>
            <a:off x="1115345" y="2981446"/>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5" name="Text Placeholder 6">
            <a:extLst>
              <a:ext uri="{FF2B5EF4-FFF2-40B4-BE49-F238E27FC236}">
                <a16:creationId xmlns:a16="http://schemas.microsoft.com/office/drawing/2014/main" id="{504BF081-5153-E342-970E-A7FBE2DD0535}"/>
              </a:ext>
            </a:extLst>
          </p:cNvPr>
          <p:cNvSpPr>
            <a:spLocks noGrp="1"/>
          </p:cNvSpPr>
          <p:nvPr>
            <p:ph type="body" sz="quarter" idx="13" hasCustomPrompt="1"/>
          </p:nvPr>
        </p:nvSpPr>
        <p:spPr bwMode="gray">
          <a:xfrm>
            <a:off x="1115345" y="3829792"/>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6" name="Text Placeholder 6">
            <a:extLst>
              <a:ext uri="{FF2B5EF4-FFF2-40B4-BE49-F238E27FC236}">
                <a16:creationId xmlns:a16="http://schemas.microsoft.com/office/drawing/2014/main" id="{3701FB2D-68E1-724D-9608-34E644685A5F}"/>
              </a:ext>
            </a:extLst>
          </p:cNvPr>
          <p:cNvSpPr>
            <a:spLocks noGrp="1"/>
          </p:cNvSpPr>
          <p:nvPr>
            <p:ph type="body" sz="quarter" idx="14" hasCustomPrompt="1"/>
          </p:nvPr>
        </p:nvSpPr>
        <p:spPr bwMode="gray">
          <a:xfrm>
            <a:off x="1115345" y="4692440"/>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8" name="Text Placeholder 6">
            <a:extLst>
              <a:ext uri="{FF2B5EF4-FFF2-40B4-BE49-F238E27FC236}">
                <a16:creationId xmlns:a16="http://schemas.microsoft.com/office/drawing/2014/main" id="{3B0C708F-4207-2847-9231-28DCBB942455}"/>
              </a:ext>
            </a:extLst>
          </p:cNvPr>
          <p:cNvSpPr>
            <a:spLocks noGrp="1"/>
          </p:cNvSpPr>
          <p:nvPr>
            <p:ph type="body" sz="quarter" idx="15" hasCustomPrompt="1"/>
          </p:nvPr>
        </p:nvSpPr>
        <p:spPr bwMode="gray">
          <a:xfrm>
            <a:off x="1115345" y="5526483"/>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19" name="Text Placeholder 6">
            <a:extLst>
              <a:ext uri="{FF2B5EF4-FFF2-40B4-BE49-F238E27FC236}">
                <a16:creationId xmlns:a16="http://schemas.microsoft.com/office/drawing/2014/main" id="{6A54166C-5CA3-5B49-BEF7-7DB320B0500E}"/>
              </a:ext>
            </a:extLst>
          </p:cNvPr>
          <p:cNvSpPr>
            <a:spLocks noGrp="1"/>
          </p:cNvSpPr>
          <p:nvPr>
            <p:ph type="body" sz="quarter" idx="16" hasCustomPrompt="1"/>
          </p:nvPr>
        </p:nvSpPr>
        <p:spPr bwMode="gray">
          <a:xfrm>
            <a:off x="423107" y="1284756"/>
            <a:ext cx="365772" cy="332192"/>
          </a:xfrm>
        </p:spPr>
        <p:txBody>
          <a:bodyPr wrap="none" lIns="0" tIns="0" rIns="0" bIns="0">
            <a:spAutoFit/>
          </a:bodyPr>
          <a:lstStyle>
            <a:lvl1pPr marL="0" indent="0">
              <a:buNone/>
              <a:defRPr sz="2159">
                <a:solidFill>
                  <a:schemeClr val="accent1"/>
                </a:solidFill>
                <a:latin typeface="+mj-lt"/>
              </a:defRPr>
            </a:lvl1pPr>
          </a:lstStyle>
          <a:p>
            <a:pPr lvl="0"/>
            <a:r>
              <a:rPr lang="en-US"/>
              <a:t>01.</a:t>
            </a:r>
          </a:p>
        </p:txBody>
      </p:sp>
      <p:sp>
        <p:nvSpPr>
          <p:cNvPr id="20" name="Text Placeholder 6">
            <a:extLst>
              <a:ext uri="{FF2B5EF4-FFF2-40B4-BE49-F238E27FC236}">
                <a16:creationId xmlns:a16="http://schemas.microsoft.com/office/drawing/2014/main" id="{563F6FC2-5B00-A04B-9027-2B68874E8698}"/>
              </a:ext>
            </a:extLst>
          </p:cNvPr>
          <p:cNvSpPr>
            <a:spLocks noGrp="1"/>
          </p:cNvSpPr>
          <p:nvPr>
            <p:ph type="body" sz="quarter" idx="17" hasCustomPrompt="1"/>
          </p:nvPr>
        </p:nvSpPr>
        <p:spPr bwMode="gray">
          <a:xfrm>
            <a:off x="423108" y="2133101"/>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02.</a:t>
            </a:r>
          </a:p>
        </p:txBody>
      </p:sp>
      <p:sp>
        <p:nvSpPr>
          <p:cNvPr id="21" name="Text Placeholder 6">
            <a:extLst>
              <a:ext uri="{FF2B5EF4-FFF2-40B4-BE49-F238E27FC236}">
                <a16:creationId xmlns:a16="http://schemas.microsoft.com/office/drawing/2014/main" id="{007D8CAC-4D98-9142-891B-7A7B1C9252AB}"/>
              </a:ext>
            </a:extLst>
          </p:cNvPr>
          <p:cNvSpPr>
            <a:spLocks noGrp="1"/>
          </p:cNvSpPr>
          <p:nvPr>
            <p:ph type="body" sz="quarter" idx="18" hasCustomPrompt="1"/>
          </p:nvPr>
        </p:nvSpPr>
        <p:spPr bwMode="gray">
          <a:xfrm>
            <a:off x="423108" y="2981447"/>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03.</a:t>
            </a:r>
          </a:p>
        </p:txBody>
      </p:sp>
      <p:sp>
        <p:nvSpPr>
          <p:cNvPr id="22" name="Text Placeholder 6">
            <a:extLst>
              <a:ext uri="{FF2B5EF4-FFF2-40B4-BE49-F238E27FC236}">
                <a16:creationId xmlns:a16="http://schemas.microsoft.com/office/drawing/2014/main" id="{F9CE75AD-98C3-984F-A2B4-68A3B0457619}"/>
              </a:ext>
            </a:extLst>
          </p:cNvPr>
          <p:cNvSpPr>
            <a:spLocks noGrp="1"/>
          </p:cNvSpPr>
          <p:nvPr>
            <p:ph type="body" sz="quarter" idx="19" hasCustomPrompt="1"/>
          </p:nvPr>
        </p:nvSpPr>
        <p:spPr bwMode="gray">
          <a:xfrm>
            <a:off x="423108" y="3829793"/>
            <a:ext cx="392277" cy="332192"/>
          </a:xfrm>
        </p:spPr>
        <p:txBody>
          <a:bodyPr wrap="none" lIns="0" tIns="0" rIns="0" bIns="0">
            <a:spAutoFit/>
          </a:bodyPr>
          <a:lstStyle>
            <a:lvl1pPr marL="0" indent="0">
              <a:buNone/>
              <a:defRPr sz="2159">
                <a:solidFill>
                  <a:schemeClr val="accent1"/>
                </a:solidFill>
                <a:latin typeface="+mj-lt"/>
              </a:defRPr>
            </a:lvl1pPr>
          </a:lstStyle>
          <a:p>
            <a:pPr lvl="0"/>
            <a:r>
              <a:rPr lang="en-US"/>
              <a:t>04.</a:t>
            </a:r>
          </a:p>
        </p:txBody>
      </p:sp>
      <p:sp>
        <p:nvSpPr>
          <p:cNvPr id="23" name="Text Placeholder 6">
            <a:extLst>
              <a:ext uri="{FF2B5EF4-FFF2-40B4-BE49-F238E27FC236}">
                <a16:creationId xmlns:a16="http://schemas.microsoft.com/office/drawing/2014/main" id="{35015F35-8417-2E44-96EB-003EFE5296A1}"/>
              </a:ext>
            </a:extLst>
          </p:cNvPr>
          <p:cNvSpPr>
            <a:spLocks noGrp="1"/>
          </p:cNvSpPr>
          <p:nvPr>
            <p:ph type="body" sz="quarter" idx="20" hasCustomPrompt="1"/>
          </p:nvPr>
        </p:nvSpPr>
        <p:spPr bwMode="gray">
          <a:xfrm>
            <a:off x="423108" y="4692441"/>
            <a:ext cx="388743" cy="332192"/>
          </a:xfrm>
        </p:spPr>
        <p:txBody>
          <a:bodyPr wrap="none" lIns="0" tIns="0" rIns="0" bIns="0">
            <a:spAutoFit/>
          </a:bodyPr>
          <a:lstStyle>
            <a:lvl1pPr marL="0" indent="0">
              <a:buNone/>
              <a:defRPr sz="2159">
                <a:solidFill>
                  <a:schemeClr val="accent1"/>
                </a:solidFill>
                <a:latin typeface="+mj-lt"/>
              </a:defRPr>
            </a:lvl1pPr>
          </a:lstStyle>
          <a:p>
            <a:pPr lvl="0"/>
            <a:r>
              <a:rPr lang="en-US"/>
              <a:t>05.</a:t>
            </a:r>
          </a:p>
        </p:txBody>
      </p:sp>
      <p:sp>
        <p:nvSpPr>
          <p:cNvPr id="24" name="Text Placeholder 6">
            <a:extLst>
              <a:ext uri="{FF2B5EF4-FFF2-40B4-BE49-F238E27FC236}">
                <a16:creationId xmlns:a16="http://schemas.microsoft.com/office/drawing/2014/main" id="{428C6E41-3142-7147-9674-F0B245710741}"/>
              </a:ext>
            </a:extLst>
          </p:cNvPr>
          <p:cNvSpPr>
            <a:spLocks noGrp="1"/>
          </p:cNvSpPr>
          <p:nvPr>
            <p:ph type="body" sz="quarter" idx="21" hasCustomPrompt="1"/>
          </p:nvPr>
        </p:nvSpPr>
        <p:spPr bwMode="gray">
          <a:xfrm>
            <a:off x="423107" y="5526484"/>
            <a:ext cx="404647" cy="332192"/>
          </a:xfrm>
        </p:spPr>
        <p:txBody>
          <a:bodyPr wrap="none" lIns="0" tIns="0" rIns="0" bIns="0">
            <a:spAutoFit/>
          </a:bodyPr>
          <a:lstStyle>
            <a:lvl1pPr marL="0" indent="0">
              <a:buNone/>
              <a:defRPr sz="2159">
                <a:solidFill>
                  <a:schemeClr val="accent1"/>
                </a:solidFill>
                <a:latin typeface="+mj-lt"/>
              </a:defRPr>
            </a:lvl1pPr>
          </a:lstStyle>
          <a:p>
            <a:pPr lvl="0"/>
            <a:r>
              <a:rPr lang="en-US"/>
              <a:t>06.</a:t>
            </a:r>
          </a:p>
        </p:txBody>
      </p:sp>
      <p:sp>
        <p:nvSpPr>
          <p:cNvPr id="25" name="Text Placeholder 6">
            <a:extLst>
              <a:ext uri="{FF2B5EF4-FFF2-40B4-BE49-F238E27FC236}">
                <a16:creationId xmlns:a16="http://schemas.microsoft.com/office/drawing/2014/main" id="{93868BD8-80FE-E644-86B6-AA8AAE46CD3D}"/>
              </a:ext>
            </a:extLst>
          </p:cNvPr>
          <p:cNvSpPr>
            <a:spLocks noGrp="1"/>
          </p:cNvSpPr>
          <p:nvPr>
            <p:ph type="body" sz="quarter" idx="22" hasCustomPrompt="1"/>
          </p:nvPr>
        </p:nvSpPr>
        <p:spPr bwMode="gray">
          <a:xfrm>
            <a:off x="1115345" y="6389132"/>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26" name="Text Placeholder 6">
            <a:extLst>
              <a:ext uri="{FF2B5EF4-FFF2-40B4-BE49-F238E27FC236}">
                <a16:creationId xmlns:a16="http://schemas.microsoft.com/office/drawing/2014/main" id="{C8D27F58-A222-CB4A-BCD9-9979564115DB}"/>
              </a:ext>
            </a:extLst>
          </p:cNvPr>
          <p:cNvSpPr>
            <a:spLocks noGrp="1"/>
          </p:cNvSpPr>
          <p:nvPr>
            <p:ph type="body" sz="quarter" idx="23" hasCustomPrompt="1"/>
          </p:nvPr>
        </p:nvSpPr>
        <p:spPr bwMode="gray">
          <a:xfrm>
            <a:off x="1115345" y="7237478"/>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28" name="Text Placeholder 6">
            <a:extLst>
              <a:ext uri="{FF2B5EF4-FFF2-40B4-BE49-F238E27FC236}">
                <a16:creationId xmlns:a16="http://schemas.microsoft.com/office/drawing/2014/main" id="{9145AAD5-85B7-3E42-80CE-EF923823C2F5}"/>
              </a:ext>
            </a:extLst>
          </p:cNvPr>
          <p:cNvSpPr>
            <a:spLocks noGrp="1"/>
          </p:cNvSpPr>
          <p:nvPr>
            <p:ph type="body" sz="quarter" idx="25" hasCustomPrompt="1"/>
          </p:nvPr>
        </p:nvSpPr>
        <p:spPr bwMode="gray">
          <a:xfrm>
            <a:off x="423108" y="6389133"/>
            <a:ext cx="363882" cy="332270"/>
          </a:xfrm>
        </p:spPr>
        <p:txBody>
          <a:bodyPr wrap="none" lIns="0" tIns="0" rIns="0" bIns="0">
            <a:spAutoFit/>
          </a:bodyPr>
          <a:lstStyle>
            <a:lvl1pPr marL="0" indent="0">
              <a:buNone/>
              <a:defRPr sz="2159">
                <a:solidFill>
                  <a:schemeClr val="accent1"/>
                </a:solidFill>
                <a:latin typeface="+mj-lt"/>
              </a:defRPr>
            </a:lvl1pPr>
          </a:lstStyle>
          <a:p>
            <a:pPr lvl="0"/>
            <a:r>
              <a:rPr lang="en-US"/>
              <a:t>07.</a:t>
            </a:r>
          </a:p>
        </p:txBody>
      </p:sp>
      <p:sp>
        <p:nvSpPr>
          <p:cNvPr id="29" name="Text Placeholder 6">
            <a:extLst>
              <a:ext uri="{FF2B5EF4-FFF2-40B4-BE49-F238E27FC236}">
                <a16:creationId xmlns:a16="http://schemas.microsoft.com/office/drawing/2014/main" id="{E5693A5E-C7EA-4C4D-B8E5-C574E1D968B8}"/>
              </a:ext>
            </a:extLst>
          </p:cNvPr>
          <p:cNvSpPr>
            <a:spLocks noGrp="1"/>
          </p:cNvSpPr>
          <p:nvPr>
            <p:ph type="body" sz="quarter" idx="26" hasCustomPrompt="1"/>
          </p:nvPr>
        </p:nvSpPr>
        <p:spPr bwMode="gray">
          <a:xfrm>
            <a:off x="423107" y="7237478"/>
            <a:ext cx="402880" cy="332192"/>
          </a:xfrm>
        </p:spPr>
        <p:txBody>
          <a:bodyPr wrap="none" lIns="0" tIns="0" rIns="0" bIns="0">
            <a:spAutoFit/>
          </a:bodyPr>
          <a:lstStyle>
            <a:lvl1pPr marL="0" indent="0">
              <a:buNone/>
              <a:defRPr sz="2159">
                <a:solidFill>
                  <a:schemeClr val="accent1"/>
                </a:solidFill>
                <a:latin typeface="+mj-lt"/>
              </a:defRPr>
            </a:lvl1pPr>
          </a:lstStyle>
          <a:p>
            <a:pPr lvl="0"/>
            <a:r>
              <a:rPr lang="en-US"/>
              <a:t>08.</a:t>
            </a:r>
          </a:p>
        </p:txBody>
      </p:sp>
      <p:sp>
        <p:nvSpPr>
          <p:cNvPr id="41" name="AddCustomFooter#1">
            <a:extLst>
              <a:ext uri="{FF2B5EF4-FFF2-40B4-BE49-F238E27FC236}">
                <a16:creationId xmlns:a16="http://schemas.microsoft.com/office/drawing/2014/main" id="{8CA5DBFD-AF97-D44C-B95E-06E9CE52C846}"/>
              </a:ext>
            </a:extLst>
          </p:cNvPr>
          <p:cNvSpPr txBox="1"/>
          <p:nvPr userDrawn="1"/>
        </p:nvSpPr>
        <p:spPr bwMode="gray">
          <a:xfrm>
            <a:off x="3676558" y="10176016"/>
            <a:ext cx="221214" cy="132793"/>
          </a:xfrm>
          <a:prstGeom prst="rect">
            <a:avLst/>
          </a:prstGeom>
          <a:noFill/>
        </p:spPr>
        <p:txBody>
          <a:bodyPr wrap="none" lIns="0" tIns="0" rIns="0" bIns="0" rtlCol="0" anchor="ctr">
            <a:spAutoFit/>
          </a:bodyPr>
          <a:lstStyle/>
          <a:p>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fld id="{6971936E-DEB9-479F-A215-67E5B2252768}" type="slidenum">
              <a:rPr kumimoji="0" lang="en-US" sz="863"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t>‹N°›</a:t>
            </a:fld>
            <a:endParaRPr lang="nl-NL" sz="756" baseline="0">
              <a:solidFill>
                <a:schemeClr val="tx1"/>
              </a:solidFill>
              <a:latin typeface="Raleway Medium" pitchFamily="2" charset="0"/>
              <a:ea typeface="Verdana" pitchFamily="34" charset="0"/>
              <a:cs typeface="Verdana" pitchFamily="34" charset="0"/>
            </a:endParaRPr>
          </a:p>
        </p:txBody>
      </p:sp>
      <p:pic>
        <p:nvPicPr>
          <p:cNvPr id="42" name="Picture 41">
            <a:extLst>
              <a:ext uri="{FF2B5EF4-FFF2-40B4-BE49-F238E27FC236}">
                <a16:creationId xmlns:a16="http://schemas.microsoft.com/office/drawing/2014/main" id="{501D3AEE-A32A-3C48-B3C7-37D5296786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30" name="Text Placeholder 6">
            <a:extLst>
              <a:ext uri="{FF2B5EF4-FFF2-40B4-BE49-F238E27FC236}">
                <a16:creationId xmlns:a16="http://schemas.microsoft.com/office/drawing/2014/main" id="{30362BED-6F4F-2E4D-A351-B19EC1DA69FA}"/>
              </a:ext>
            </a:extLst>
          </p:cNvPr>
          <p:cNvSpPr>
            <a:spLocks noGrp="1"/>
          </p:cNvSpPr>
          <p:nvPr>
            <p:ph type="body" sz="quarter" idx="27" hasCustomPrompt="1"/>
          </p:nvPr>
        </p:nvSpPr>
        <p:spPr bwMode="gray">
          <a:xfrm>
            <a:off x="1093436" y="8084084"/>
            <a:ext cx="3729440" cy="594095"/>
          </a:xfrm>
        </p:spPr>
        <p:txBody>
          <a:bodyPr lIns="0" tIns="0" rIns="0" bIns="0"/>
          <a:lstStyle>
            <a:lvl1pPr marL="0" indent="0">
              <a:buNone/>
              <a:defRPr lang="en-US" sz="1943" kern="1200" baseline="0" dirty="0">
                <a:solidFill>
                  <a:schemeClr val="tx1"/>
                </a:solidFill>
                <a:latin typeface="+mj-lt"/>
                <a:ea typeface="Verdana" pitchFamily="34" charset="0"/>
                <a:cs typeface="Verdana" pitchFamily="34" charset="0"/>
              </a:defRPr>
            </a:lvl1pPr>
          </a:lstStyle>
          <a:p>
            <a:pPr marL="0" lvl="0" indent="0" algn="l" defTabSz="1900753" rtl="0" eaLnBrk="1" latinLnBrk="0" hangingPunct="1">
              <a:spcBef>
                <a:spcPts val="0"/>
              </a:spcBef>
              <a:spcAft>
                <a:spcPts val="831"/>
              </a:spcAft>
              <a:buClr>
                <a:schemeClr val="tx1"/>
              </a:buClr>
              <a:buSzPct val="100000"/>
              <a:buFont typeface="Arial" panose="020B0604020202020204" pitchFamily="34" charset="0"/>
              <a:buNone/>
            </a:pPr>
            <a:r>
              <a:rPr lang="en-US"/>
              <a:t>Chapter Title</a:t>
            </a:r>
          </a:p>
        </p:txBody>
      </p:sp>
      <p:sp>
        <p:nvSpPr>
          <p:cNvPr id="31" name="Text Placeholder 6">
            <a:extLst>
              <a:ext uri="{FF2B5EF4-FFF2-40B4-BE49-F238E27FC236}">
                <a16:creationId xmlns:a16="http://schemas.microsoft.com/office/drawing/2014/main" id="{52BE228A-4362-D14F-9BCC-CE52FF2D3012}"/>
              </a:ext>
            </a:extLst>
          </p:cNvPr>
          <p:cNvSpPr>
            <a:spLocks noGrp="1"/>
          </p:cNvSpPr>
          <p:nvPr>
            <p:ph type="body" sz="quarter" idx="28" hasCustomPrompt="1"/>
          </p:nvPr>
        </p:nvSpPr>
        <p:spPr bwMode="gray">
          <a:xfrm>
            <a:off x="1093436" y="8932431"/>
            <a:ext cx="3729440" cy="594095"/>
          </a:xfrm>
        </p:spPr>
        <p:txBody>
          <a:bodyPr lIns="0" tIns="0" rIns="0" bIns="0"/>
          <a:lstStyle>
            <a:lvl1pPr marL="0" indent="0">
              <a:buNone/>
              <a:defRPr sz="1943">
                <a:latin typeface="+mj-lt"/>
              </a:defRPr>
            </a:lvl1pPr>
          </a:lstStyle>
          <a:p>
            <a:pPr lvl="0"/>
            <a:r>
              <a:rPr lang="en-US"/>
              <a:t>Chapter Title</a:t>
            </a:r>
          </a:p>
        </p:txBody>
      </p:sp>
      <p:sp>
        <p:nvSpPr>
          <p:cNvPr id="32" name="Text Placeholder 6">
            <a:extLst>
              <a:ext uri="{FF2B5EF4-FFF2-40B4-BE49-F238E27FC236}">
                <a16:creationId xmlns:a16="http://schemas.microsoft.com/office/drawing/2014/main" id="{35172C66-79D9-DA45-8474-065EB381F8E2}"/>
              </a:ext>
            </a:extLst>
          </p:cNvPr>
          <p:cNvSpPr>
            <a:spLocks noGrp="1"/>
          </p:cNvSpPr>
          <p:nvPr>
            <p:ph type="body" sz="quarter" idx="29" hasCustomPrompt="1"/>
          </p:nvPr>
        </p:nvSpPr>
        <p:spPr bwMode="gray">
          <a:xfrm>
            <a:off x="401198" y="8084085"/>
            <a:ext cx="399346" cy="332192"/>
          </a:xfrm>
        </p:spPr>
        <p:txBody>
          <a:bodyPr wrap="none" lIns="0" tIns="0" rIns="0" bIns="0">
            <a:spAutoFit/>
          </a:bodyPr>
          <a:lstStyle>
            <a:lvl1pPr marL="0" indent="0">
              <a:buNone/>
              <a:defRPr sz="2159">
                <a:solidFill>
                  <a:schemeClr val="accent1"/>
                </a:solidFill>
                <a:latin typeface="+mj-lt"/>
              </a:defRPr>
            </a:lvl1pPr>
          </a:lstStyle>
          <a:p>
            <a:pPr lvl="0"/>
            <a:r>
              <a:rPr lang="en-US"/>
              <a:t>09.</a:t>
            </a:r>
          </a:p>
        </p:txBody>
      </p:sp>
      <p:sp>
        <p:nvSpPr>
          <p:cNvPr id="33" name="Text Placeholder 6">
            <a:extLst>
              <a:ext uri="{FF2B5EF4-FFF2-40B4-BE49-F238E27FC236}">
                <a16:creationId xmlns:a16="http://schemas.microsoft.com/office/drawing/2014/main" id="{2AE5A449-1A8E-CC47-9BB5-EFF05B53BCA1}"/>
              </a:ext>
            </a:extLst>
          </p:cNvPr>
          <p:cNvSpPr>
            <a:spLocks noGrp="1"/>
          </p:cNvSpPr>
          <p:nvPr>
            <p:ph type="body" sz="quarter" idx="30" hasCustomPrompt="1"/>
          </p:nvPr>
        </p:nvSpPr>
        <p:spPr bwMode="gray">
          <a:xfrm>
            <a:off x="401198" y="8932431"/>
            <a:ext cx="365772" cy="332192"/>
          </a:xfrm>
        </p:spPr>
        <p:txBody>
          <a:bodyPr wrap="none" lIns="0" tIns="0" rIns="0" bIns="0">
            <a:spAutoFit/>
          </a:bodyPr>
          <a:lstStyle>
            <a:lvl1pPr marL="0" indent="0">
              <a:buNone/>
              <a:defRPr sz="2159">
                <a:solidFill>
                  <a:schemeClr val="accent1"/>
                </a:solidFill>
                <a:latin typeface="+mj-lt"/>
              </a:defRPr>
            </a:lvl1pPr>
          </a:lstStyle>
          <a:p>
            <a:pPr lvl="0"/>
            <a:r>
              <a:rPr lang="en-US"/>
              <a:t>10.</a:t>
            </a:r>
          </a:p>
        </p:txBody>
      </p:sp>
    </p:spTree>
    <p:extLst>
      <p:ext uri="{BB962C8B-B14F-4D97-AF65-F5344CB8AC3E}">
        <p14:creationId xmlns:p14="http://schemas.microsoft.com/office/powerpoint/2010/main" val="163246124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3B40E56D-C7BB-6F4C-9140-ED05E519DC9A}"/>
              </a:ext>
            </a:extLst>
          </p:cNvPr>
          <p:cNvSpPr>
            <a:spLocks noGrp="1"/>
          </p:cNvSpPr>
          <p:nvPr>
            <p:ph idx="1" hasCustomPrompt="1"/>
          </p:nvPr>
        </p:nvSpPr>
        <p:spPr bwMode="gray">
          <a:xfrm>
            <a:off x="400426" y="1536752"/>
            <a:ext cx="6784197" cy="7802807"/>
          </a:xfrm>
          <a:prstGeom prst="rect">
            <a:avLst/>
          </a:prstGeom>
        </p:spPr>
        <p:txBody>
          <a:bodyPr/>
          <a:lstStyle>
            <a:lvl4pPr>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23" name="Title 1">
            <a:extLst>
              <a:ext uri="{FF2B5EF4-FFF2-40B4-BE49-F238E27FC236}">
                <a16:creationId xmlns:a16="http://schemas.microsoft.com/office/drawing/2014/main" id="{00DABB99-9716-0442-B2BB-58BF2F595D48}"/>
              </a:ext>
            </a:extLst>
          </p:cNvPr>
          <p:cNvSpPr>
            <a:spLocks noGrp="1"/>
          </p:cNvSpPr>
          <p:nvPr>
            <p:ph type="title" hasCustomPrompt="1"/>
          </p:nvPr>
        </p:nvSpPr>
        <p:spPr bwMode="gray">
          <a:xfrm>
            <a:off x="396488" y="384790"/>
            <a:ext cx="6784197" cy="823979"/>
          </a:xfrm>
        </p:spPr>
        <p:txBody>
          <a:bodyPr/>
          <a:lstStyle/>
          <a:p>
            <a:pPr lvl="0"/>
            <a:r>
              <a:rPr lang="en-US"/>
              <a:t>Title in </a:t>
            </a:r>
            <a:r>
              <a:rPr lang="en-US" err="1"/>
              <a:t>Raleway</a:t>
            </a:r>
            <a:r>
              <a:rPr lang="en-US"/>
              <a:t> </a:t>
            </a:r>
            <a:r>
              <a:rPr lang="en-US" err="1"/>
              <a:t>SemiBold</a:t>
            </a:r>
            <a:r>
              <a:rPr lang="en-US"/>
              <a:t> 20pt</a:t>
            </a:r>
          </a:p>
        </p:txBody>
      </p:sp>
      <p:sp>
        <p:nvSpPr>
          <p:cNvPr id="24" name="Text Placeholder 4">
            <a:extLst>
              <a:ext uri="{FF2B5EF4-FFF2-40B4-BE49-F238E27FC236}">
                <a16:creationId xmlns:a16="http://schemas.microsoft.com/office/drawing/2014/main" id="{FC0FB175-CE5C-A946-B13E-4643EEC4DC4D}"/>
              </a:ext>
            </a:extLst>
          </p:cNvPr>
          <p:cNvSpPr>
            <a:spLocks noGrp="1"/>
          </p:cNvSpPr>
          <p:nvPr>
            <p:ph type="body" sz="quarter" idx="10" hasCustomPrompt="1"/>
          </p:nvPr>
        </p:nvSpPr>
        <p:spPr>
          <a:xfrm>
            <a:off x="396488" y="885759"/>
            <a:ext cx="6784197" cy="323010"/>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3049818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1C702-A6ED-4A20-A7D2-F52E4EB162FA}"/>
              </a:ext>
            </a:extLst>
          </p:cNvPr>
          <p:cNvSpPr/>
          <p:nvPr userDrawn="1"/>
        </p:nvSpPr>
        <p:spPr>
          <a:xfrm>
            <a:off x="0" y="0"/>
            <a:ext cx="7559675" cy="5345907"/>
          </a:xfrm>
          <a:prstGeom prst="rect">
            <a:avLst/>
          </a:prstGeom>
          <a:gradFill>
            <a:gsLst>
              <a:gs pos="35000">
                <a:schemeClr val="bg1">
                  <a:alpha val="32000"/>
                </a:schemeClr>
              </a:gs>
              <a:gs pos="0">
                <a:schemeClr val="accent1">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943"/>
          </a:p>
        </p:txBody>
      </p:sp>
      <p:sp>
        <p:nvSpPr>
          <p:cNvPr id="24" name="Title 1">
            <a:extLst>
              <a:ext uri="{FF2B5EF4-FFF2-40B4-BE49-F238E27FC236}">
                <a16:creationId xmlns:a16="http://schemas.microsoft.com/office/drawing/2014/main" id="{BCAE7BFE-5020-DB47-A06B-8F73BCF51614}"/>
              </a:ext>
            </a:extLst>
          </p:cNvPr>
          <p:cNvSpPr>
            <a:spLocks noGrp="1"/>
          </p:cNvSpPr>
          <p:nvPr>
            <p:ph type="title" hasCustomPrompt="1"/>
          </p:nvPr>
        </p:nvSpPr>
        <p:spPr bwMode="gray">
          <a:xfrm>
            <a:off x="415042" y="397222"/>
            <a:ext cx="6729592" cy="789549"/>
          </a:xfrm>
        </p:spPr>
        <p:txBody>
          <a:bodyPr/>
          <a:lstStyle/>
          <a:p>
            <a:pPr lvl="0"/>
            <a:r>
              <a:rPr lang="en-US"/>
              <a:t>Title in </a:t>
            </a:r>
            <a:r>
              <a:rPr lang="en-US" err="1"/>
              <a:t>Raleway</a:t>
            </a:r>
            <a:r>
              <a:rPr lang="en-US"/>
              <a:t> </a:t>
            </a:r>
            <a:r>
              <a:rPr lang="en-US" err="1"/>
              <a:t>SemiBold</a:t>
            </a:r>
            <a:r>
              <a:rPr lang="en-US"/>
              <a:t> 20pt</a:t>
            </a:r>
          </a:p>
        </p:txBody>
      </p:sp>
      <p:sp>
        <p:nvSpPr>
          <p:cNvPr id="26" name="Text Placeholder 4">
            <a:extLst>
              <a:ext uri="{FF2B5EF4-FFF2-40B4-BE49-F238E27FC236}">
                <a16:creationId xmlns:a16="http://schemas.microsoft.com/office/drawing/2014/main" id="{2A1CCAC1-8DFB-9240-A2F1-682615290367}"/>
              </a:ext>
            </a:extLst>
          </p:cNvPr>
          <p:cNvSpPr>
            <a:spLocks noGrp="1"/>
          </p:cNvSpPr>
          <p:nvPr>
            <p:ph type="body" sz="quarter" idx="10" hasCustomPrompt="1"/>
          </p:nvPr>
        </p:nvSpPr>
        <p:spPr>
          <a:xfrm>
            <a:off x="415042" y="806336"/>
            <a:ext cx="6729592" cy="469936"/>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4111241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verview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1C702-A6ED-4A20-A7D2-F52E4EB162FA}"/>
              </a:ext>
            </a:extLst>
          </p:cNvPr>
          <p:cNvSpPr/>
          <p:nvPr userDrawn="1"/>
        </p:nvSpPr>
        <p:spPr>
          <a:xfrm>
            <a:off x="0" y="0"/>
            <a:ext cx="7559675" cy="5345907"/>
          </a:xfrm>
          <a:prstGeom prst="rect">
            <a:avLst/>
          </a:prstGeom>
          <a:gradFill>
            <a:gsLst>
              <a:gs pos="35000">
                <a:schemeClr val="bg1">
                  <a:alpha val="32000"/>
                </a:schemeClr>
              </a:gs>
              <a:gs pos="0">
                <a:srgbClr val="A375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943"/>
          </a:p>
        </p:txBody>
      </p:sp>
      <p:sp>
        <p:nvSpPr>
          <p:cNvPr id="24" name="Title 1">
            <a:extLst>
              <a:ext uri="{FF2B5EF4-FFF2-40B4-BE49-F238E27FC236}">
                <a16:creationId xmlns:a16="http://schemas.microsoft.com/office/drawing/2014/main" id="{BCAE7BFE-5020-DB47-A06B-8F73BCF51614}"/>
              </a:ext>
            </a:extLst>
          </p:cNvPr>
          <p:cNvSpPr>
            <a:spLocks noGrp="1"/>
          </p:cNvSpPr>
          <p:nvPr>
            <p:ph type="title" hasCustomPrompt="1"/>
          </p:nvPr>
        </p:nvSpPr>
        <p:spPr bwMode="gray">
          <a:xfrm>
            <a:off x="415042" y="397222"/>
            <a:ext cx="6729592" cy="789549"/>
          </a:xfrm>
        </p:spPr>
        <p:txBody>
          <a:bodyPr/>
          <a:lstStyle/>
          <a:p>
            <a:pPr lvl="0"/>
            <a:r>
              <a:rPr lang="en-US"/>
              <a:t>Title in </a:t>
            </a:r>
            <a:r>
              <a:rPr lang="en-US" err="1"/>
              <a:t>Raleway</a:t>
            </a:r>
            <a:r>
              <a:rPr lang="en-US"/>
              <a:t> </a:t>
            </a:r>
            <a:r>
              <a:rPr lang="en-US" err="1"/>
              <a:t>SemiBold</a:t>
            </a:r>
            <a:r>
              <a:rPr lang="en-US"/>
              <a:t> 20pt</a:t>
            </a:r>
          </a:p>
        </p:txBody>
      </p:sp>
      <p:sp>
        <p:nvSpPr>
          <p:cNvPr id="26" name="Text Placeholder 4">
            <a:extLst>
              <a:ext uri="{FF2B5EF4-FFF2-40B4-BE49-F238E27FC236}">
                <a16:creationId xmlns:a16="http://schemas.microsoft.com/office/drawing/2014/main" id="{2A1CCAC1-8DFB-9240-A2F1-682615290367}"/>
              </a:ext>
            </a:extLst>
          </p:cNvPr>
          <p:cNvSpPr>
            <a:spLocks noGrp="1"/>
          </p:cNvSpPr>
          <p:nvPr>
            <p:ph type="body" sz="quarter" idx="10" hasCustomPrompt="1"/>
          </p:nvPr>
        </p:nvSpPr>
        <p:spPr>
          <a:xfrm>
            <a:off x="415042" y="806336"/>
            <a:ext cx="6729592" cy="469936"/>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357885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orange">
    <p:bg>
      <p:bgPr>
        <a:gradFill>
          <a:gsLst>
            <a:gs pos="0">
              <a:srgbClr val="FF6D43"/>
            </a:gs>
            <a:gs pos="100000">
              <a:srgbClr val="E55C3C"/>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392079" y="4927917"/>
            <a:ext cx="3277687" cy="4981812"/>
          </a:xfrm>
          <a:prstGeom prst="rect">
            <a:avLst/>
          </a:prstGeom>
        </p:spPr>
        <p:txBody>
          <a:bodyPr lIns="0" tIns="0" rIns="0" bIns="0">
            <a:normAutofit/>
          </a:bodyPr>
          <a:lstStyle>
            <a:lvl1pPr marL="0" indent="0">
              <a:buNone/>
              <a:defRPr sz="4308">
                <a:solidFill>
                  <a:schemeClr val="tx1"/>
                </a:solidFill>
                <a:latin typeface="Montserrat SemiBold" pitchFamily="2" charset="0"/>
              </a:defRPr>
            </a:lvl1pPr>
          </a:lstStyle>
          <a:p>
            <a:pPr lvl="0"/>
            <a:r>
              <a:rPr lang="en-US" dirty="0"/>
              <a:t>&lt;Chapter </a:t>
            </a:r>
            <a:r>
              <a:rPr lang="en-NL" dirty="0"/>
              <a:t>t</a:t>
            </a:r>
            <a:r>
              <a:rPr lang="en-US" dirty="0"/>
              <a:t>itle&gt;</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92079" y="4264979"/>
            <a:ext cx="1070961" cy="662938"/>
          </a:xfrm>
          <a:prstGeom prst="rect">
            <a:avLst/>
          </a:prstGeom>
        </p:spPr>
        <p:txBody>
          <a:bodyPr wrap="square" lIns="0" tIns="0" rIns="0" bIns="0">
            <a:spAutoFit/>
          </a:bodyPr>
          <a:lstStyle>
            <a:lvl1pPr marL="0" indent="0" algn="l">
              <a:buNone/>
              <a:defRPr sz="4308">
                <a:solidFill>
                  <a:schemeClr val="tx1"/>
                </a:solidFill>
                <a:latin typeface="Montserrat SemiBold" pitchFamily="2" charset="0"/>
              </a:defRPr>
            </a:lvl1pPr>
          </a:lstStyle>
          <a:p>
            <a:pPr lvl="0"/>
            <a:r>
              <a:rPr lang="en-US" dirty="0"/>
              <a:t>0#</a:t>
            </a:r>
          </a:p>
        </p:txBody>
      </p:sp>
      <p:sp>
        <p:nvSpPr>
          <p:cNvPr id="7" name="Picture Placeholder 6">
            <a:extLst>
              <a:ext uri="{FF2B5EF4-FFF2-40B4-BE49-F238E27FC236}">
                <a16:creationId xmlns:a16="http://schemas.microsoft.com/office/drawing/2014/main" id="{260049AB-4246-438E-8784-79D421B19910}"/>
              </a:ext>
            </a:extLst>
          </p:cNvPr>
          <p:cNvSpPr>
            <a:spLocks noGrp="1"/>
          </p:cNvSpPr>
          <p:nvPr>
            <p:ph type="pic" sz="quarter" idx="17" hasCustomPrompt="1"/>
          </p:nvPr>
        </p:nvSpPr>
        <p:spPr>
          <a:xfrm>
            <a:off x="3779837" y="0"/>
            <a:ext cx="3779838" cy="10691813"/>
          </a:xfrm>
          <a:prstGeom prst="rect">
            <a:avLst/>
          </a:prstGeom>
        </p:spPr>
        <p:txBody>
          <a:bodyPr anchor="ctr" anchorCtr="0">
            <a:normAutofit/>
          </a:bodyPr>
          <a:lstStyle>
            <a:lvl1pPr marL="0" indent="0" algn="ctr">
              <a:buNone/>
              <a:defRPr sz="2027">
                <a:solidFill>
                  <a:schemeClr val="tx1"/>
                </a:solidFill>
                <a:latin typeface="Montserrat" panose="00000500000000000000" pitchFamily="2" charset="0"/>
              </a:defRPr>
            </a:lvl1pPr>
          </a:lstStyle>
          <a:p>
            <a:r>
              <a:rPr lang="en-NL" dirty="0"/>
              <a:t>Click here to add an image</a:t>
            </a:r>
          </a:p>
          <a:p>
            <a:endParaRPr lang="en-NL" dirty="0"/>
          </a:p>
          <a:p>
            <a:endParaRPr lang="nl-NL" dirty="0"/>
          </a:p>
        </p:txBody>
      </p:sp>
      <p:pic>
        <p:nvPicPr>
          <p:cNvPr id="2" name="Graphic 1">
            <a:extLst>
              <a:ext uri="{FF2B5EF4-FFF2-40B4-BE49-F238E27FC236}">
                <a16:creationId xmlns:a16="http://schemas.microsoft.com/office/drawing/2014/main" id="{C641B638-A401-97F9-E4F2-DE33C73BEB2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4073" y="1391287"/>
            <a:ext cx="2375100" cy="421200"/>
          </a:xfrm>
          <a:prstGeom prst="rect">
            <a:avLst/>
          </a:prstGeom>
        </p:spPr>
      </p:pic>
    </p:spTree>
    <p:extLst>
      <p:ext uri="{BB962C8B-B14F-4D97-AF65-F5344CB8AC3E}">
        <p14:creationId xmlns:p14="http://schemas.microsoft.com/office/powerpoint/2010/main" val="4034539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Overview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1C702-A6ED-4A20-A7D2-F52E4EB162FA}"/>
              </a:ext>
            </a:extLst>
          </p:cNvPr>
          <p:cNvSpPr/>
          <p:nvPr userDrawn="1"/>
        </p:nvSpPr>
        <p:spPr>
          <a:xfrm>
            <a:off x="0" y="0"/>
            <a:ext cx="7559675" cy="5345907"/>
          </a:xfrm>
          <a:prstGeom prst="rect">
            <a:avLst/>
          </a:prstGeom>
          <a:gradFill>
            <a:gsLst>
              <a:gs pos="35000">
                <a:schemeClr val="bg1">
                  <a:alpha val="32000"/>
                </a:schemeClr>
              </a:gs>
              <a:gs pos="0">
                <a:srgbClr val="FF526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943"/>
          </a:p>
        </p:txBody>
      </p:sp>
      <p:sp>
        <p:nvSpPr>
          <p:cNvPr id="24" name="Title 1">
            <a:extLst>
              <a:ext uri="{FF2B5EF4-FFF2-40B4-BE49-F238E27FC236}">
                <a16:creationId xmlns:a16="http://schemas.microsoft.com/office/drawing/2014/main" id="{BCAE7BFE-5020-DB47-A06B-8F73BCF51614}"/>
              </a:ext>
            </a:extLst>
          </p:cNvPr>
          <p:cNvSpPr>
            <a:spLocks noGrp="1"/>
          </p:cNvSpPr>
          <p:nvPr>
            <p:ph type="title" hasCustomPrompt="1"/>
          </p:nvPr>
        </p:nvSpPr>
        <p:spPr bwMode="gray">
          <a:xfrm>
            <a:off x="415042" y="397222"/>
            <a:ext cx="6729592" cy="789549"/>
          </a:xfrm>
        </p:spPr>
        <p:txBody>
          <a:bodyPr/>
          <a:lstStyle/>
          <a:p>
            <a:pPr lvl="0"/>
            <a:r>
              <a:rPr lang="en-US"/>
              <a:t>Title in </a:t>
            </a:r>
            <a:r>
              <a:rPr lang="en-US" err="1"/>
              <a:t>Raleway</a:t>
            </a:r>
            <a:r>
              <a:rPr lang="en-US"/>
              <a:t> </a:t>
            </a:r>
            <a:r>
              <a:rPr lang="en-US" err="1"/>
              <a:t>SemiBold</a:t>
            </a:r>
            <a:r>
              <a:rPr lang="en-US"/>
              <a:t> 20pt</a:t>
            </a:r>
          </a:p>
        </p:txBody>
      </p:sp>
      <p:sp>
        <p:nvSpPr>
          <p:cNvPr id="26" name="Text Placeholder 4">
            <a:extLst>
              <a:ext uri="{FF2B5EF4-FFF2-40B4-BE49-F238E27FC236}">
                <a16:creationId xmlns:a16="http://schemas.microsoft.com/office/drawing/2014/main" id="{2A1CCAC1-8DFB-9240-A2F1-682615290367}"/>
              </a:ext>
            </a:extLst>
          </p:cNvPr>
          <p:cNvSpPr>
            <a:spLocks noGrp="1"/>
          </p:cNvSpPr>
          <p:nvPr>
            <p:ph type="body" sz="quarter" idx="10" hasCustomPrompt="1"/>
          </p:nvPr>
        </p:nvSpPr>
        <p:spPr>
          <a:xfrm>
            <a:off x="415042" y="806336"/>
            <a:ext cx="6729592" cy="469936"/>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2417891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Overview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1C702-A6ED-4A20-A7D2-F52E4EB162FA}"/>
              </a:ext>
            </a:extLst>
          </p:cNvPr>
          <p:cNvSpPr/>
          <p:nvPr userDrawn="1"/>
        </p:nvSpPr>
        <p:spPr>
          <a:xfrm>
            <a:off x="0" y="0"/>
            <a:ext cx="7559675" cy="5345907"/>
          </a:xfrm>
          <a:prstGeom prst="rect">
            <a:avLst/>
          </a:prstGeom>
          <a:gradFill>
            <a:gsLst>
              <a:gs pos="35000">
                <a:schemeClr val="bg1">
                  <a:alpha val="32000"/>
                </a:schemeClr>
              </a:gs>
              <a:gs pos="0">
                <a:srgbClr val="00A39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943"/>
          </a:p>
        </p:txBody>
      </p:sp>
      <p:sp>
        <p:nvSpPr>
          <p:cNvPr id="24" name="Title 1">
            <a:extLst>
              <a:ext uri="{FF2B5EF4-FFF2-40B4-BE49-F238E27FC236}">
                <a16:creationId xmlns:a16="http://schemas.microsoft.com/office/drawing/2014/main" id="{BCAE7BFE-5020-DB47-A06B-8F73BCF51614}"/>
              </a:ext>
            </a:extLst>
          </p:cNvPr>
          <p:cNvSpPr>
            <a:spLocks noGrp="1"/>
          </p:cNvSpPr>
          <p:nvPr>
            <p:ph type="title" hasCustomPrompt="1"/>
          </p:nvPr>
        </p:nvSpPr>
        <p:spPr bwMode="gray">
          <a:xfrm>
            <a:off x="415042" y="397222"/>
            <a:ext cx="6729592" cy="789549"/>
          </a:xfrm>
        </p:spPr>
        <p:txBody>
          <a:bodyPr/>
          <a:lstStyle/>
          <a:p>
            <a:pPr lvl="0"/>
            <a:r>
              <a:rPr lang="en-US"/>
              <a:t>Title in </a:t>
            </a:r>
            <a:r>
              <a:rPr lang="en-US" err="1"/>
              <a:t>Raleway</a:t>
            </a:r>
            <a:r>
              <a:rPr lang="en-US"/>
              <a:t> </a:t>
            </a:r>
            <a:r>
              <a:rPr lang="en-US" err="1"/>
              <a:t>SemiBold</a:t>
            </a:r>
            <a:r>
              <a:rPr lang="en-US"/>
              <a:t> 20pt</a:t>
            </a:r>
          </a:p>
        </p:txBody>
      </p:sp>
      <p:sp>
        <p:nvSpPr>
          <p:cNvPr id="26" name="Text Placeholder 4">
            <a:extLst>
              <a:ext uri="{FF2B5EF4-FFF2-40B4-BE49-F238E27FC236}">
                <a16:creationId xmlns:a16="http://schemas.microsoft.com/office/drawing/2014/main" id="{2A1CCAC1-8DFB-9240-A2F1-682615290367}"/>
              </a:ext>
            </a:extLst>
          </p:cNvPr>
          <p:cNvSpPr>
            <a:spLocks noGrp="1"/>
          </p:cNvSpPr>
          <p:nvPr>
            <p:ph type="body" sz="quarter" idx="10" hasCustomPrompt="1"/>
          </p:nvPr>
        </p:nvSpPr>
        <p:spPr>
          <a:xfrm>
            <a:off x="415042" y="806336"/>
            <a:ext cx="6729592" cy="469936"/>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9576349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Overview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1C702-A6ED-4A20-A7D2-F52E4EB162FA}"/>
              </a:ext>
            </a:extLst>
          </p:cNvPr>
          <p:cNvSpPr/>
          <p:nvPr userDrawn="1"/>
        </p:nvSpPr>
        <p:spPr>
          <a:xfrm>
            <a:off x="0" y="0"/>
            <a:ext cx="7559675" cy="5345907"/>
          </a:xfrm>
          <a:prstGeom prst="rect">
            <a:avLst/>
          </a:prstGeom>
          <a:gradFill>
            <a:gsLst>
              <a:gs pos="35000">
                <a:schemeClr val="bg1">
                  <a:alpha val="32000"/>
                </a:schemeClr>
              </a:gs>
              <a:gs pos="0">
                <a:srgbClr val="B88D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943"/>
          </a:p>
        </p:txBody>
      </p:sp>
      <p:sp>
        <p:nvSpPr>
          <p:cNvPr id="24" name="Title 1">
            <a:extLst>
              <a:ext uri="{FF2B5EF4-FFF2-40B4-BE49-F238E27FC236}">
                <a16:creationId xmlns:a16="http://schemas.microsoft.com/office/drawing/2014/main" id="{BCAE7BFE-5020-DB47-A06B-8F73BCF51614}"/>
              </a:ext>
            </a:extLst>
          </p:cNvPr>
          <p:cNvSpPr>
            <a:spLocks noGrp="1"/>
          </p:cNvSpPr>
          <p:nvPr>
            <p:ph type="title" hasCustomPrompt="1"/>
          </p:nvPr>
        </p:nvSpPr>
        <p:spPr bwMode="gray">
          <a:xfrm>
            <a:off x="415042" y="397222"/>
            <a:ext cx="6729592" cy="789549"/>
          </a:xfrm>
        </p:spPr>
        <p:txBody>
          <a:bodyPr/>
          <a:lstStyle/>
          <a:p>
            <a:pPr lvl="0"/>
            <a:r>
              <a:rPr lang="en-US"/>
              <a:t>Title in </a:t>
            </a:r>
            <a:r>
              <a:rPr lang="en-US" err="1"/>
              <a:t>Raleway</a:t>
            </a:r>
            <a:r>
              <a:rPr lang="en-US"/>
              <a:t> </a:t>
            </a:r>
            <a:r>
              <a:rPr lang="en-US" err="1"/>
              <a:t>SemiBold</a:t>
            </a:r>
            <a:r>
              <a:rPr lang="en-US"/>
              <a:t> 20pt</a:t>
            </a:r>
          </a:p>
        </p:txBody>
      </p:sp>
      <p:sp>
        <p:nvSpPr>
          <p:cNvPr id="26" name="Text Placeholder 4">
            <a:extLst>
              <a:ext uri="{FF2B5EF4-FFF2-40B4-BE49-F238E27FC236}">
                <a16:creationId xmlns:a16="http://schemas.microsoft.com/office/drawing/2014/main" id="{2A1CCAC1-8DFB-9240-A2F1-682615290367}"/>
              </a:ext>
            </a:extLst>
          </p:cNvPr>
          <p:cNvSpPr>
            <a:spLocks noGrp="1"/>
          </p:cNvSpPr>
          <p:nvPr>
            <p:ph type="body" sz="quarter" idx="10" hasCustomPrompt="1"/>
          </p:nvPr>
        </p:nvSpPr>
        <p:spPr>
          <a:xfrm>
            <a:off x="415042" y="806336"/>
            <a:ext cx="6729592" cy="469936"/>
          </a:xfrm>
        </p:spPr>
        <p:txBody>
          <a:bodyPr/>
          <a:lstStyle>
            <a:lvl1pPr marL="0" indent="0">
              <a:buNone/>
              <a:defRPr sz="1727">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673102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4B85EB-429B-8A4B-812A-9B2C332E1E70}"/>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0596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11" name="Picture 10">
            <a:extLst>
              <a:ext uri="{FF2B5EF4-FFF2-40B4-BE49-F238E27FC236}">
                <a16:creationId xmlns:a16="http://schemas.microsoft.com/office/drawing/2014/main" id="{34C806D5-11F8-E649-9D3F-599FE2FE3C32}"/>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15968" cy="465068"/>
          </a:xfrm>
        </p:spPr>
        <p:txBody>
          <a:bodyPr wrap="none" lIns="0" tIns="0" rIns="0" bIns="0">
            <a:spAutoFit/>
          </a:bodyPr>
          <a:lstStyle>
            <a:lvl1pPr marL="0" indent="0">
              <a:buNone/>
              <a:defRPr sz="3022">
                <a:solidFill>
                  <a:schemeClr val="accent1"/>
                </a:solidFill>
                <a:latin typeface="+mj-lt"/>
              </a:defRPr>
            </a:lvl1pPr>
          </a:lstStyle>
          <a:p>
            <a:pPr lvl="0"/>
            <a:r>
              <a:rPr lang="en-US"/>
              <a:t>01.</a:t>
            </a:r>
          </a:p>
        </p:txBody>
      </p:sp>
      <p:pic>
        <p:nvPicPr>
          <p:cNvPr id="10" name="Graphic 9">
            <a:extLst>
              <a:ext uri="{FF2B5EF4-FFF2-40B4-BE49-F238E27FC236}">
                <a16:creationId xmlns:a16="http://schemas.microsoft.com/office/drawing/2014/main" id="{A3C006DE-F4CA-1142-8795-AA2457B3D3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00285" y="1275584"/>
            <a:ext cx="4149337" cy="4062806"/>
          </a:xfrm>
          <a:prstGeom prst="rect">
            <a:avLst/>
          </a:prstGeom>
        </p:spPr>
      </p:pic>
    </p:spTree>
    <p:extLst>
      <p:ext uri="{BB962C8B-B14F-4D97-AF65-F5344CB8AC3E}">
        <p14:creationId xmlns:p14="http://schemas.microsoft.com/office/powerpoint/2010/main" val="2363685907"/>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B7DCB0-F332-CF4C-A2B2-8670EBB2E4DD}"/>
              </a:ext>
            </a:extLst>
          </p:cNvPr>
          <p:cNvSpPr/>
          <p:nvPr userDrawn="1"/>
        </p:nvSpPr>
        <p:spPr bwMode="gray">
          <a:xfrm rot="10800000">
            <a:off x="1224" y="-156649"/>
            <a:ext cx="7564560" cy="10854444"/>
          </a:xfrm>
          <a:prstGeom prst="rect">
            <a:avLst/>
          </a:prstGeom>
          <a:gradFill flip="none" rotWithShape="1">
            <a:gsLst>
              <a:gs pos="75000">
                <a:schemeClr val="bg1">
                  <a:alpha val="0"/>
                </a:schemeClr>
              </a:gs>
              <a:gs pos="100000">
                <a:srgbClr val="00A39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664314A2-06B8-0C47-89A6-7BE557F1DFB7}"/>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46007" cy="465068"/>
          </a:xfrm>
        </p:spPr>
        <p:txBody>
          <a:bodyPr wrap="none" lIns="0" tIns="0" rIns="0" bIns="0">
            <a:spAutoFit/>
          </a:bodyPr>
          <a:lstStyle>
            <a:lvl1pPr marL="0" indent="0">
              <a:buNone/>
              <a:defRPr sz="3022">
                <a:solidFill>
                  <a:schemeClr val="accent1"/>
                </a:solidFill>
                <a:latin typeface="+mj-lt"/>
              </a:defRPr>
            </a:lvl1pPr>
          </a:lstStyle>
          <a:p>
            <a:pPr lvl="0"/>
            <a:r>
              <a:rPr lang="en-US"/>
              <a:t>02.</a:t>
            </a:r>
          </a:p>
        </p:txBody>
      </p:sp>
      <p:pic>
        <p:nvPicPr>
          <p:cNvPr id="10" name="Graphic 9">
            <a:extLst>
              <a:ext uri="{FF2B5EF4-FFF2-40B4-BE49-F238E27FC236}">
                <a16:creationId xmlns:a16="http://schemas.microsoft.com/office/drawing/2014/main" id="{4A6E8DDA-C3E4-3D44-8413-430D0A2DF1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75036" y="526388"/>
            <a:ext cx="3199834" cy="6006390"/>
          </a:xfrm>
          <a:prstGeom prst="rect">
            <a:avLst/>
          </a:prstGeom>
        </p:spPr>
      </p:pic>
    </p:spTree>
    <p:extLst>
      <p:ext uri="{BB962C8B-B14F-4D97-AF65-F5344CB8AC3E}">
        <p14:creationId xmlns:p14="http://schemas.microsoft.com/office/powerpoint/2010/main" val="401447090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00FC4E-38E5-404E-90F5-4915FAD76D40}"/>
              </a:ext>
            </a:extLst>
          </p:cNvPr>
          <p:cNvSpPr/>
          <p:nvPr userDrawn="1"/>
        </p:nvSpPr>
        <p:spPr bwMode="gray">
          <a:xfrm rot="10800000">
            <a:off x="-4884" y="-180576"/>
            <a:ext cx="7559675" cy="10872389"/>
          </a:xfrm>
          <a:prstGeom prst="rect">
            <a:avLst/>
          </a:prstGeom>
          <a:gradFill flip="none" rotWithShape="1">
            <a:gsLst>
              <a:gs pos="75000">
                <a:schemeClr val="bg1">
                  <a:alpha val="0"/>
                </a:schemeClr>
              </a:gs>
              <a:gs pos="100000">
                <a:srgbClr val="B88D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53BABAA0-E0F1-AF45-BDB2-B84B3CB998AC}"/>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46007" cy="465068"/>
          </a:xfrm>
        </p:spPr>
        <p:txBody>
          <a:bodyPr wrap="none" lIns="0" tIns="0" rIns="0" bIns="0">
            <a:spAutoFit/>
          </a:bodyPr>
          <a:lstStyle>
            <a:lvl1pPr marL="0" indent="0">
              <a:buNone/>
              <a:defRPr sz="3022">
                <a:solidFill>
                  <a:schemeClr val="accent1"/>
                </a:solidFill>
                <a:latin typeface="+mj-lt"/>
              </a:defRPr>
            </a:lvl1pPr>
          </a:lstStyle>
          <a:p>
            <a:pPr lvl="0"/>
            <a:r>
              <a:rPr lang="en-US"/>
              <a:t>03.</a:t>
            </a:r>
          </a:p>
        </p:txBody>
      </p:sp>
      <p:pic>
        <p:nvPicPr>
          <p:cNvPr id="13" name="Graphic 12">
            <a:extLst>
              <a:ext uri="{FF2B5EF4-FFF2-40B4-BE49-F238E27FC236}">
                <a16:creationId xmlns:a16="http://schemas.microsoft.com/office/drawing/2014/main" id="{00650061-8E97-594B-9763-177E721D8F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68983" y="1651157"/>
            <a:ext cx="3621712" cy="3668465"/>
          </a:xfrm>
          <a:prstGeom prst="rect">
            <a:avLst/>
          </a:prstGeom>
        </p:spPr>
      </p:pic>
    </p:spTree>
    <p:extLst>
      <p:ext uri="{BB962C8B-B14F-4D97-AF65-F5344CB8AC3E}">
        <p14:creationId xmlns:p14="http://schemas.microsoft.com/office/powerpoint/2010/main" val="1365585249"/>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2CFFE6-8D49-CA46-A3E6-9D986EF0E35C}"/>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A375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0A9E2F84-86A2-0C4E-BD58-A0D831EC08F9}"/>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46007" cy="465068"/>
          </a:xfrm>
        </p:spPr>
        <p:txBody>
          <a:bodyPr wrap="none" lIns="0" tIns="0" rIns="0" bIns="0">
            <a:spAutoFit/>
          </a:bodyPr>
          <a:lstStyle>
            <a:lvl1pPr marL="0" indent="0">
              <a:buNone/>
              <a:defRPr sz="3022">
                <a:solidFill>
                  <a:schemeClr val="accent1"/>
                </a:solidFill>
                <a:latin typeface="+mj-lt"/>
              </a:defRPr>
            </a:lvl1pPr>
          </a:lstStyle>
          <a:p>
            <a:pPr lvl="0"/>
            <a:r>
              <a:rPr lang="en-US"/>
              <a:t>04.</a:t>
            </a:r>
          </a:p>
        </p:txBody>
      </p:sp>
      <p:pic>
        <p:nvPicPr>
          <p:cNvPr id="16" name="Graphic 15">
            <a:extLst>
              <a:ext uri="{FF2B5EF4-FFF2-40B4-BE49-F238E27FC236}">
                <a16:creationId xmlns:a16="http://schemas.microsoft.com/office/drawing/2014/main" id="{C569DFCE-DF6A-B04E-A8FD-6C676DF654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23994" y="840955"/>
            <a:ext cx="3111690" cy="5469729"/>
          </a:xfrm>
          <a:prstGeom prst="rect">
            <a:avLst/>
          </a:prstGeom>
        </p:spPr>
      </p:pic>
    </p:spTree>
    <p:extLst>
      <p:ext uri="{BB962C8B-B14F-4D97-AF65-F5344CB8AC3E}">
        <p14:creationId xmlns:p14="http://schemas.microsoft.com/office/powerpoint/2010/main" val="3571850539"/>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F04F13-E150-F443-B424-A0F3C46DA447}"/>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FF526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C65F223B-D137-DA4F-B832-BE68EB3BA7B6}"/>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46007" cy="465068"/>
          </a:xfrm>
        </p:spPr>
        <p:txBody>
          <a:bodyPr wrap="none" lIns="0" tIns="0" rIns="0" bIns="0">
            <a:spAutoFit/>
          </a:bodyPr>
          <a:lstStyle>
            <a:lvl1pPr marL="0" indent="0">
              <a:buNone/>
              <a:defRPr sz="3022">
                <a:solidFill>
                  <a:schemeClr val="accent1"/>
                </a:solidFill>
                <a:latin typeface="+mj-lt"/>
              </a:defRPr>
            </a:lvl1pPr>
          </a:lstStyle>
          <a:p>
            <a:pPr lvl="0"/>
            <a:r>
              <a:rPr lang="en-US"/>
              <a:t>05.</a:t>
            </a:r>
          </a:p>
        </p:txBody>
      </p:sp>
      <p:pic>
        <p:nvPicPr>
          <p:cNvPr id="10" name="Graphic 9">
            <a:extLst>
              <a:ext uri="{FF2B5EF4-FFF2-40B4-BE49-F238E27FC236}">
                <a16:creationId xmlns:a16="http://schemas.microsoft.com/office/drawing/2014/main" id="{A5983AFE-561A-1C4E-BD51-778DA7DA6F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35230" y="1567253"/>
            <a:ext cx="4679447" cy="4001062"/>
          </a:xfrm>
          <a:prstGeom prst="rect">
            <a:avLst/>
          </a:prstGeom>
        </p:spPr>
      </p:pic>
    </p:spTree>
    <p:extLst>
      <p:ext uri="{BB962C8B-B14F-4D97-AF65-F5344CB8AC3E}">
        <p14:creationId xmlns:p14="http://schemas.microsoft.com/office/powerpoint/2010/main" val="1183453001"/>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679A50-F824-8242-93D5-B86D93652EB8}"/>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1C3162C3-2E70-8343-8455-C7B8A05FB3F9}"/>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68979" cy="465068"/>
          </a:xfrm>
        </p:spPr>
        <p:txBody>
          <a:bodyPr wrap="none" lIns="0" tIns="0" rIns="0" bIns="0">
            <a:spAutoFit/>
          </a:bodyPr>
          <a:lstStyle>
            <a:lvl1pPr marL="0" indent="0">
              <a:buNone/>
              <a:defRPr sz="3022">
                <a:solidFill>
                  <a:schemeClr val="accent1"/>
                </a:solidFill>
                <a:latin typeface="+mj-lt"/>
              </a:defRPr>
            </a:lvl1pPr>
          </a:lstStyle>
          <a:p>
            <a:pPr lvl="0"/>
            <a:r>
              <a:rPr lang="en-US"/>
              <a:t>06.</a:t>
            </a:r>
          </a:p>
        </p:txBody>
      </p:sp>
      <p:pic>
        <p:nvPicPr>
          <p:cNvPr id="23" name="Graphic 22">
            <a:extLst>
              <a:ext uri="{FF2B5EF4-FFF2-40B4-BE49-F238E27FC236}">
                <a16:creationId xmlns:a16="http://schemas.microsoft.com/office/drawing/2014/main" id="{99800896-C03D-AB4C-AA40-CED8233CED6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10748" y="1692660"/>
            <a:ext cx="3338181" cy="3654298"/>
          </a:xfrm>
          <a:prstGeom prst="rect">
            <a:avLst/>
          </a:prstGeom>
        </p:spPr>
      </p:pic>
    </p:spTree>
    <p:extLst>
      <p:ext uri="{BB962C8B-B14F-4D97-AF65-F5344CB8AC3E}">
        <p14:creationId xmlns:p14="http://schemas.microsoft.com/office/powerpoint/2010/main" val="1868466168"/>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C84C65-D3B0-3748-853A-FCAF765273A9}"/>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00A39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722642AA-90AF-084A-8687-032AD4EA77A2}"/>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4" y="6532780"/>
            <a:ext cx="546007" cy="465068"/>
          </a:xfrm>
        </p:spPr>
        <p:txBody>
          <a:bodyPr wrap="none" lIns="0" tIns="0" rIns="0" bIns="0">
            <a:spAutoFit/>
          </a:bodyPr>
          <a:lstStyle>
            <a:lvl1pPr marL="0" indent="0">
              <a:buNone/>
              <a:defRPr sz="3022">
                <a:solidFill>
                  <a:schemeClr val="accent1"/>
                </a:solidFill>
                <a:latin typeface="+mj-lt"/>
              </a:defRPr>
            </a:lvl1pPr>
          </a:lstStyle>
          <a:p>
            <a:pPr lvl="0"/>
            <a:r>
              <a:rPr lang="en-US"/>
              <a:t>07.</a:t>
            </a:r>
          </a:p>
        </p:txBody>
      </p:sp>
      <p:pic>
        <p:nvPicPr>
          <p:cNvPr id="16" name="Graphic 15">
            <a:extLst>
              <a:ext uri="{FF2B5EF4-FFF2-40B4-BE49-F238E27FC236}">
                <a16:creationId xmlns:a16="http://schemas.microsoft.com/office/drawing/2014/main" id="{B542ACC3-1B77-DD44-AD80-412D06DED6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7738" y="1874456"/>
            <a:ext cx="3204199" cy="3471450"/>
          </a:xfrm>
          <a:prstGeom prst="rect">
            <a:avLst/>
          </a:prstGeom>
        </p:spPr>
      </p:pic>
    </p:spTree>
    <p:extLst>
      <p:ext uri="{BB962C8B-B14F-4D97-AF65-F5344CB8AC3E}">
        <p14:creationId xmlns:p14="http://schemas.microsoft.com/office/powerpoint/2010/main" val="37925257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deep blue">
    <p:bg>
      <p:bgPr>
        <a:gradFill>
          <a:gsLst>
            <a:gs pos="0">
              <a:srgbClr val="1B4859"/>
            </a:gs>
            <a:gs pos="75000">
              <a:srgbClr val="002D3C"/>
            </a:gs>
          </a:gsLst>
          <a:path path="circle">
            <a:fillToRect l="50000" t="50000" r="50000" b="50000"/>
          </a:path>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0049AB-4246-438E-8784-79D421B19910}"/>
              </a:ext>
            </a:extLst>
          </p:cNvPr>
          <p:cNvSpPr>
            <a:spLocks noGrp="1"/>
          </p:cNvSpPr>
          <p:nvPr>
            <p:ph type="pic" sz="quarter" idx="17" hasCustomPrompt="1"/>
          </p:nvPr>
        </p:nvSpPr>
        <p:spPr>
          <a:xfrm>
            <a:off x="3779837" y="0"/>
            <a:ext cx="3779838" cy="10691813"/>
          </a:xfrm>
          <a:prstGeom prst="rect">
            <a:avLst/>
          </a:prstGeom>
        </p:spPr>
        <p:txBody>
          <a:bodyPr anchor="ctr" anchorCtr="0">
            <a:normAutofit/>
          </a:bodyPr>
          <a:lstStyle>
            <a:lvl1pPr marL="0" indent="0" algn="ctr">
              <a:buNone/>
              <a:defRPr sz="2027">
                <a:solidFill>
                  <a:schemeClr val="bg1"/>
                </a:solidFill>
                <a:latin typeface="Montserrat" panose="00000500000000000000" pitchFamily="2" charset="0"/>
              </a:defRPr>
            </a:lvl1pPr>
          </a:lstStyle>
          <a:p>
            <a:r>
              <a:rPr lang="en-NL" dirty="0"/>
              <a:t>Click here to add an image</a:t>
            </a:r>
          </a:p>
          <a:p>
            <a:endParaRPr lang="en-NL" dirty="0"/>
          </a:p>
          <a:p>
            <a:endParaRPr lang="nl-NL" dirty="0"/>
          </a:p>
        </p:txBody>
      </p:sp>
      <p:pic>
        <p:nvPicPr>
          <p:cNvPr id="2" name="Graphic 1">
            <a:extLst>
              <a:ext uri="{FF2B5EF4-FFF2-40B4-BE49-F238E27FC236}">
                <a16:creationId xmlns:a16="http://schemas.microsoft.com/office/drawing/2014/main" id="{3F86213D-E758-53A6-4AAD-9E1F3F065C6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4073" y="1391287"/>
            <a:ext cx="2354309" cy="417513"/>
          </a:xfrm>
          <a:prstGeom prst="rect">
            <a:avLst/>
          </a:prstGeom>
        </p:spPr>
      </p:pic>
      <p:sp>
        <p:nvSpPr>
          <p:cNvPr id="3" name="Text Placeholder 6">
            <a:extLst>
              <a:ext uri="{FF2B5EF4-FFF2-40B4-BE49-F238E27FC236}">
                <a16:creationId xmlns:a16="http://schemas.microsoft.com/office/drawing/2014/main" id="{F0C4406E-BC1D-43C3-CFC9-9DB9250D3BA2}"/>
              </a:ext>
            </a:extLst>
          </p:cNvPr>
          <p:cNvSpPr>
            <a:spLocks noGrp="1"/>
          </p:cNvSpPr>
          <p:nvPr>
            <p:ph type="body" sz="quarter" idx="10" hasCustomPrompt="1"/>
          </p:nvPr>
        </p:nvSpPr>
        <p:spPr bwMode="invGray">
          <a:xfrm>
            <a:off x="392079" y="4927917"/>
            <a:ext cx="3277687" cy="4981812"/>
          </a:xfrm>
          <a:prstGeom prst="rect">
            <a:avLst/>
          </a:prstGeom>
        </p:spPr>
        <p:txBody>
          <a:bodyPr lIns="0" tIns="0" rIns="0" bIns="0">
            <a:normAutofit/>
          </a:bodyPr>
          <a:lstStyle>
            <a:lvl1pPr marL="0" indent="0">
              <a:buNone/>
              <a:defRPr sz="4308">
                <a:solidFill>
                  <a:schemeClr val="bg1"/>
                </a:solidFill>
                <a:latin typeface="Montserrat SemiBold" pitchFamily="2" charset="0"/>
              </a:defRPr>
            </a:lvl1pPr>
          </a:lstStyle>
          <a:p>
            <a:pPr lvl="0"/>
            <a:r>
              <a:rPr lang="en-US" dirty="0"/>
              <a:t>&lt;Chapter </a:t>
            </a:r>
            <a:r>
              <a:rPr lang="en-NL" dirty="0"/>
              <a:t>t</a:t>
            </a:r>
            <a:r>
              <a:rPr lang="en-US" dirty="0"/>
              <a:t>itle&gt;</a:t>
            </a:r>
          </a:p>
        </p:txBody>
      </p:sp>
      <p:sp>
        <p:nvSpPr>
          <p:cNvPr id="4" name="Text Placeholder 6">
            <a:extLst>
              <a:ext uri="{FF2B5EF4-FFF2-40B4-BE49-F238E27FC236}">
                <a16:creationId xmlns:a16="http://schemas.microsoft.com/office/drawing/2014/main" id="{53F0BCE0-029D-C33E-B70A-0AE8D5B03B21}"/>
              </a:ext>
            </a:extLst>
          </p:cNvPr>
          <p:cNvSpPr>
            <a:spLocks noGrp="1"/>
          </p:cNvSpPr>
          <p:nvPr>
            <p:ph type="body" sz="quarter" idx="16" hasCustomPrompt="1"/>
          </p:nvPr>
        </p:nvSpPr>
        <p:spPr bwMode="invGray">
          <a:xfrm>
            <a:off x="392079" y="4264979"/>
            <a:ext cx="1070961" cy="662938"/>
          </a:xfrm>
          <a:prstGeom prst="rect">
            <a:avLst/>
          </a:prstGeom>
        </p:spPr>
        <p:txBody>
          <a:bodyPr wrap="square" lIns="0" tIns="0" rIns="0" bIns="0">
            <a:spAutoFit/>
          </a:bodyPr>
          <a:lstStyle>
            <a:lvl1pPr marL="0" indent="0" algn="l">
              <a:buNone/>
              <a:defRPr sz="4308">
                <a:solidFill>
                  <a:schemeClr val="bg1"/>
                </a:solidFill>
                <a:latin typeface="Montserrat SemiBold" pitchFamily="2" charset="0"/>
              </a:defRPr>
            </a:lvl1pPr>
          </a:lstStyle>
          <a:p>
            <a:pPr lvl="0"/>
            <a:r>
              <a:rPr lang="en-US" dirty="0"/>
              <a:t>0#</a:t>
            </a:r>
          </a:p>
        </p:txBody>
      </p:sp>
    </p:spTree>
    <p:extLst>
      <p:ext uri="{BB962C8B-B14F-4D97-AF65-F5344CB8AC3E}">
        <p14:creationId xmlns:p14="http://schemas.microsoft.com/office/powerpoint/2010/main" val="2800584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480FCE-7F7F-5247-A7CC-D970A093140D}"/>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B88D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67E46BB3-C1D3-6A4B-93B2-4EA036628AE9}"/>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3" y="6532780"/>
            <a:ext cx="567212" cy="465068"/>
          </a:xfrm>
        </p:spPr>
        <p:txBody>
          <a:bodyPr wrap="none" lIns="0" tIns="0" rIns="0" bIns="0">
            <a:spAutoFit/>
          </a:bodyPr>
          <a:lstStyle>
            <a:lvl1pPr marL="0" indent="0">
              <a:buNone/>
              <a:defRPr sz="3022">
                <a:solidFill>
                  <a:schemeClr val="accent1"/>
                </a:solidFill>
                <a:latin typeface="+mj-lt"/>
              </a:defRPr>
            </a:lvl1pPr>
          </a:lstStyle>
          <a:p>
            <a:pPr lvl="0"/>
            <a:r>
              <a:rPr lang="en-US"/>
              <a:t>08.</a:t>
            </a:r>
          </a:p>
        </p:txBody>
      </p:sp>
      <p:pic>
        <p:nvPicPr>
          <p:cNvPr id="16" name="Graphic 15">
            <a:extLst>
              <a:ext uri="{FF2B5EF4-FFF2-40B4-BE49-F238E27FC236}">
                <a16:creationId xmlns:a16="http://schemas.microsoft.com/office/drawing/2014/main" id="{6834194F-AB98-1F4B-B994-434FAFDCCF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01553" y="2644115"/>
            <a:ext cx="4146801" cy="2599124"/>
          </a:xfrm>
          <a:prstGeom prst="rect">
            <a:avLst/>
          </a:prstGeom>
        </p:spPr>
      </p:pic>
    </p:spTree>
    <p:extLst>
      <p:ext uri="{BB962C8B-B14F-4D97-AF65-F5344CB8AC3E}">
        <p14:creationId xmlns:p14="http://schemas.microsoft.com/office/powerpoint/2010/main" val="2084691658"/>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1D6D62-1A01-3648-8104-2010773F5D44}"/>
              </a:ext>
            </a:extLst>
          </p:cNvPr>
          <p:cNvSpPr/>
          <p:nvPr userDrawn="1"/>
        </p:nvSpPr>
        <p:spPr bwMode="gray">
          <a:xfrm rot="10800000">
            <a:off x="0" y="-180576"/>
            <a:ext cx="7559675" cy="10872389"/>
          </a:xfrm>
          <a:prstGeom prst="rect">
            <a:avLst/>
          </a:prstGeom>
          <a:gradFill flip="none" rotWithShape="1">
            <a:gsLst>
              <a:gs pos="75000">
                <a:schemeClr val="bg1">
                  <a:alpha val="0"/>
                </a:schemeClr>
              </a:gs>
              <a:gs pos="100000">
                <a:srgbClr val="A375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9" name="Picture 8">
            <a:extLst>
              <a:ext uri="{FF2B5EF4-FFF2-40B4-BE49-F238E27FC236}">
                <a16:creationId xmlns:a16="http://schemas.microsoft.com/office/drawing/2014/main" id="{112ADE11-E187-4B4F-8A37-58B38B345DFB}"/>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5" name="Text Placeholder 6">
            <a:extLst>
              <a:ext uri="{FF2B5EF4-FFF2-40B4-BE49-F238E27FC236}">
                <a16:creationId xmlns:a16="http://schemas.microsoft.com/office/drawing/2014/main" id="{FB1FAB05-B877-9143-A5B3-705613C0BCD3}"/>
              </a:ext>
            </a:extLst>
          </p:cNvPr>
          <p:cNvSpPr>
            <a:spLocks noGrp="1"/>
          </p:cNvSpPr>
          <p:nvPr>
            <p:ph type="body" sz="quarter" idx="10" hasCustomPrompt="1"/>
          </p:nvPr>
        </p:nvSpPr>
        <p:spPr bwMode="gray">
          <a:xfrm>
            <a:off x="1138836" y="6532778"/>
            <a:ext cx="5272236" cy="1161254"/>
          </a:xfrm>
        </p:spPr>
        <p:txBody>
          <a:bodyPr lIns="0" tIns="0" rIns="0" bIns="0"/>
          <a:lstStyle>
            <a:lvl1pPr marL="0" indent="0">
              <a:buNone/>
              <a:defRPr sz="3022"/>
            </a:lvl1pPr>
          </a:lstStyle>
          <a:p>
            <a:pPr lvl="0"/>
            <a:r>
              <a:rPr lang="en-US"/>
              <a:t>Chapter Title</a:t>
            </a:r>
          </a:p>
        </p:txBody>
      </p:sp>
      <p:sp>
        <p:nvSpPr>
          <p:cNvPr id="6" name="Text Placeholder 6">
            <a:extLst>
              <a:ext uri="{FF2B5EF4-FFF2-40B4-BE49-F238E27FC236}">
                <a16:creationId xmlns:a16="http://schemas.microsoft.com/office/drawing/2014/main" id="{A5E340E8-0E91-4647-996A-51CAC1B3FE75}"/>
              </a:ext>
            </a:extLst>
          </p:cNvPr>
          <p:cNvSpPr>
            <a:spLocks noGrp="1"/>
          </p:cNvSpPr>
          <p:nvPr>
            <p:ph type="body" sz="quarter" idx="16" hasCustomPrompt="1"/>
          </p:nvPr>
        </p:nvSpPr>
        <p:spPr bwMode="gray">
          <a:xfrm>
            <a:off x="406993" y="6532780"/>
            <a:ext cx="567212" cy="465068"/>
          </a:xfrm>
        </p:spPr>
        <p:txBody>
          <a:bodyPr wrap="none" lIns="0" tIns="0" rIns="0" bIns="0">
            <a:spAutoFit/>
          </a:bodyPr>
          <a:lstStyle>
            <a:lvl1pPr marL="0" indent="0">
              <a:buNone/>
              <a:defRPr sz="3022">
                <a:solidFill>
                  <a:schemeClr val="accent1"/>
                </a:solidFill>
                <a:latin typeface="+mj-lt"/>
              </a:defRPr>
            </a:lvl1pPr>
          </a:lstStyle>
          <a:p>
            <a:pPr lvl="0"/>
            <a:r>
              <a:rPr lang="en-US"/>
              <a:t>09.</a:t>
            </a:r>
          </a:p>
        </p:txBody>
      </p:sp>
      <p:pic>
        <p:nvPicPr>
          <p:cNvPr id="16" name="Graphic 15">
            <a:extLst>
              <a:ext uri="{FF2B5EF4-FFF2-40B4-BE49-F238E27FC236}">
                <a16:creationId xmlns:a16="http://schemas.microsoft.com/office/drawing/2014/main" id="{7BA23F61-38AB-6E44-9A04-647ABD42A4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49056" y="1499828"/>
            <a:ext cx="2461563" cy="4652001"/>
          </a:xfrm>
          <a:prstGeom prst="rect">
            <a:avLst/>
          </a:prstGeom>
        </p:spPr>
      </p:pic>
    </p:spTree>
    <p:extLst>
      <p:ext uri="{BB962C8B-B14F-4D97-AF65-F5344CB8AC3E}">
        <p14:creationId xmlns:p14="http://schemas.microsoft.com/office/powerpoint/2010/main" val="3802327298"/>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CBF06A-49C7-4C44-AD88-1A6D886F380A}"/>
              </a:ext>
            </a:extLst>
          </p:cNvPr>
          <p:cNvSpPr/>
          <p:nvPr userDrawn="1"/>
        </p:nvSpPr>
        <p:spPr bwMode="gray">
          <a:xfrm>
            <a:off x="0" y="0"/>
            <a:ext cx="7559675" cy="10691813"/>
          </a:xfrm>
          <a:prstGeom prst="rect">
            <a:avLst/>
          </a:prstGeom>
          <a:gradFill flip="none" rotWithShape="1">
            <a:gsLst>
              <a:gs pos="47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sp>
        <p:nvSpPr>
          <p:cNvPr id="5" name="Text Placeholder 6">
            <a:extLst>
              <a:ext uri="{FF2B5EF4-FFF2-40B4-BE49-F238E27FC236}">
                <a16:creationId xmlns:a16="http://schemas.microsoft.com/office/drawing/2014/main" id="{7E5DF39A-B625-B247-9758-401CD3FC6007}"/>
              </a:ext>
            </a:extLst>
          </p:cNvPr>
          <p:cNvSpPr>
            <a:spLocks noGrp="1"/>
          </p:cNvSpPr>
          <p:nvPr>
            <p:ph type="body" sz="quarter" idx="10" hasCustomPrompt="1"/>
          </p:nvPr>
        </p:nvSpPr>
        <p:spPr bwMode="gray">
          <a:xfrm>
            <a:off x="1175950" y="4857112"/>
            <a:ext cx="5207776" cy="977590"/>
          </a:xfrm>
        </p:spPr>
        <p:txBody>
          <a:bodyPr lIns="0" tIns="0" rIns="0" bIns="0" anchor="ctr">
            <a:noAutofit/>
          </a:bodyPr>
          <a:lstStyle>
            <a:lvl1pPr marL="0" indent="0" algn="ctr">
              <a:buNone/>
              <a:defRPr sz="3022">
                <a:latin typeface="+mj-lt"/>
              </a:defRPr>
            </a:lvl1pPr>
          </a:lstStyle>
          <a:p>
            <a:pPr lvl="0"/>
            <a:r>
              <a:rPr lang="en-US"/>
              <a:t>Questions</a:t>
            </a:r>
          </a:p>
        </p:txBody>
      </p:sp>
    </p:spTree>
    <p:extLst>
      <p:ext uri="{BB962C8B-B14F-4D97-AF65-F5344CB8AC3E}">
        <p14:creationId xmlns:p14="http://schemas.microsoft.com/office/powerpoint/2010/main" val="949842797"/>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s only 2">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4EE66BB8-988C-4946-9BCC-4B9D5771D7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121201" y="872436"/>
            <a:ext cx="4488842" cy="4394049"/>
          </a:xfrm>
          <a:prstGeom prst="rect">
            <a:avLst/>
          </a:prstGeom>
        </p:spPr>
      </p:pic>
      <p:sp>
        <p:nvSpPr>
          <p:cNvPr id="11" name="Title 1">
            <a:extLst>
              <a:ext uri="{FF2B5EF4-FFF2-40B4-BE49-F238E27FC236}">
                <a16:creationId xmlns:a16="http://schemas.microsoft.com/office/drawing/2014/main" id="{7F3892E0-C0B9-4F4F-8432-17976912FE5B}"/>
              </a:ext>
            </a:extLst>
          </p:cNvPr>
          <p:cNvSpPr>
            <a:spLocks noGrp="1"/>
          </p:cNvSpPr>
          <p:nvPr>
            <p:ph type="ctrTitle" hasCustomPrompt="1"/>
          </p:nvPr>
        </p:nvSpPr>
        <p:spPr bwMode="gray">
          <a:xfrm>
            <a:off x="417203" y="5722862"/>
            <a:ext cx="4535805" cy="824317"/>
          </a:xfrm>
          <a:prstGeom prst="rect">
            <a:avLst/>
          </a:prstGeom>
        </p:spPr>
        <p:txBody>
          <a:bodyPr wrap="none" lIns="0" tIns="0" rIns="0" bIns="0" anchor="ctr" anchorCtr="0">
            <a:noAutofit/>
          </a:bodyPr>
          <a:lstStyle>
            <a:lvl1pPr>
              <a:defRPr sz="4317" b="0" baseline="0">
                <a:solidFill>
                  <a:schemeClr val="tx1"/>
                </a:solidFill>
                <a:latin typeface="Raleway SemiBold" pitchFamily="2" charset="0"/>
                <a:ea typeface="Verdana" pitchFamily="34" charset="0"/>
                <a:cs typeface="Verdana" pitchFamily="34" charset="0"/>
              </a:defRPr>
            </a:lvl1pPr>
          </a:lstStyle>
          <a:p>
            <a:r>
              <a:rPr lang="nl-NL"/>
              <a:t>Text to come</a:t>
            </a:r>
          </a:p>
        </p:txBody>
      </p:sp>
      <p:sp>
        <p:nvSpPr>
          <p:cNvPr id="12" name="Text Placeholder 2">
            <a:extLst>
              <a:ext uri="{FF2B5EF4-FFF2-40B4-BE49-F238E27FC236}">
                <a16:creationId xmlns:a16="http://schemas.microsoft.com/office/drawing/2014/main" id="{B4BDA72C-3F64-F347-93F9-2E4DEA4758A5}"/>
              </a:ext>
            </a:extLst>
          </p:cNvPr>
          <p:cNvSpPr>
            <a:spLocks noGrp="1"/>
          </p:cNvSpPr>
          <p:nvPr>
            <p:ph type="body" sz="quarter" idx="10"/>
          </p:nvPr>
        </p:nvSpPr>
        <p:spPr bwMode="gray">
          <a:xfrm>
            <a:off x="417201" y="6676583"/>
            <a:ext cx="4535805" cy="1184324"/>
          </a:xfrm>
        </p:spPr>
        <p:txBody>
          <a:bodyPr wrap="none" lIns="0" tIns="0" rIns="0" bIns="0">
            <a:noAutofit/>
          </a:bodyPr>
          <a:lstStyle>
            <a:lvl1pPr marL="0" indent="0">
              <a:spcAft>
                <a:spcPts val="0"/>
              </a:spcAft>
              <a:buNone/>
              <a:defRPr sz="1295">
                <a:solidFill>
                  <a:schemeClr val="accent1"/>
                </a:solidFill>
                <a:latin typeface="Raleway Medium" pitchFamily="2" charset="0"/>
              </a:defRPr>
            </a:lvl1pPr>
            <a:lvl2pPr marL="177651" indent="0">
              <a:buNone/>
              <a:defRPr>
                <a:solidFill>
                  <a:schemeClr val="accent1"/>
                </a:solidFill>
                <a:latin typeface="Raleway Medium" pitchFamily="2" charset="0"/>
              </a:defRPr>
            </a:lvl2pPr>
            <a:lvl3pPr marL="355301" indent="0">
              <a:buNone/>
              <a:defRPr>
                <a:solidFill>
                  <a:schemeClr val="accent1"/>
                </a:solidFill>
                <a:latin typeface="Raleway Medium" pitchFamily="2" charset="0"/>
              </a:defRPr>
            </a:lvl3pPr>
            <a:lvl4pPr marL="532952" indent="0">
              <a:buNone/>
              <a:defRPr>
                <a:solidFill>
                  <a:schemeClr val="accent1"/>
                </a:solidFill>
                <a:latin typeface="Raleway Medium" pitchFamily="2" charset="0"/>
              </a:defRPr>
            </a:lvl4pPr>
            <a:lvl5pPr marL="1165689" indent="0">
              <a:buNone/>
              <a:defRPr>
                <a:solidFill>
                  <a:schemeClr val="accent1"/>
                </a:solidFill>
                <a:latin typeface="Raleway Medium" pitchFamily="2" charset="0"/>
              </a:defRPr>
            </a:lvl5pPr>
          </a:lstStyle>
          <a:p>
            <a:pPr lvl="0"/>
            <a:r>
              <a:rPr lang="en-US"/>
              <a:t>Click to edit Master text styles</a:t>
            </a:r>
          </a:p>
        </p:txBody>
      </p:sp>
      <p:sp>
        <p:nvSpPr>
          <p:cNvPr id="13" name="AddNotifier#1">
            <a:extLst>
              <a:ext uri="{FF2B5EF4-FFF2-40B4-BE49-F238E27FC236}">
                <a16:creationId xmlns:a16="http://schemas.microsoft.com/office/drawing/2014/main" id="{00DB0DBE-B711-664C-AA41-B11F9D3BC354}"/>
              </a:ext>
            </a:extLst>
          </p:cNvPr>
          <p:cNvSpPr txBox="1">
            <a:spLocks noChangeArrowheads="1"/>
          </p:cNvSpPr>
          <p:nvPr userDrawn="1"/>
        </p:nvSpPr>
        <p:spPr bwMode="invGray">
          <a:xfrm>
            <a:off x="313957" y="8107962"/>
            <a:ext cx="3227891" cy="49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49" kern="1200" baseline="0">
                <a:solidFill>
                  <a:schemeClr val="tx1"/>
                </a:solidFill>
                <a:latin typeface="Raleway Light" pitchFamily="2" charset="0"/>
                <a:ea typeface="Verdana" pitchFamily="34" charset="0"/>
                <a:cs typeface="Verdana" pitchFamily="34" charset="0"/>
              </a:rPr>
              <a:t>Atos is a registered trademark of Atos SE. </a:t>
            </a:r>
            <a:r>
              <a:rPr lang="en-NL" sz="649" kern="1200" baseline="0">
                <a:solidFill>
                  <a:schemeClr val="tx1"/>
                </a:solidFill>
                <a:latin typeface="Raleway Light" pitchFamily="2" charset="0"/>
                <a:ea typeface="Verdana" pitchFamily="34" charset="0"/>
                <a:cs typeface="Verdana" pitchFamily="34" charset="0"/>
              </a:rPr>
              <a:t>January</a:t>
            </a:r>
            <a:r>
              <a:rPr lang="en-US" sz="649" kern="1200" baseline="0">
                <a:solidFill>
                  <a:schemeClr val="tx1"/>
                </a:solidFill>
                <a:latin typeface="Raleway Light" pitchFamily="2" charset="0"/>
                <a:ea typeface="Verdana" pitchFamily="34" charset="0"/>
                <a:cs typeface="Verdana" pitchFamily="34" charset="0"/>
              </a:rPr>
              <a:t> 202</a:t>
            </a:r>
            <a:r>
              <a:rPr lang="en-NL" sz="649" kern="1200" baseline="0">
                <a:solidFill>
                  <a:schemeClr val="tx1"/>
                </a:solidFill>
                <a:latin typeface="Raleway Light" pitchFamily="2" charset="0"/>
                <a:ea typeface="Verdana" pitchFamily="34" charset="0"/>
                <a:cs typeface="Verdana" pitchFamily="34" charset="0"/>
              </a:rPr>
              <a:t>2</a:t>
            </a:r>
            <a:r>
              <a:rPr lang="en-US" sz="649" kern="1200" baseline="0">
                <a:solidFill>
                  <a:schemeClr val="tx1"/>
                </a:solidFill>
                <a:latin typeface="Raleway Light" pitchFamily="2" charset="0"/>
                <a:ea typeface="Verdana" pitchFamily="34" charset="0"/>
                <a:cs typeface="Verdana" pitchFamily="34" charset="0"/>
              </a:rPr>
              <a:t>. © Copyright 202</a:t>
            </a:r>
            <a:r>
              <a:rPr lang="en-NL" sz="649" kern="1200" baseline="0">
                <a:solidFill>
                  <a:schemeClr val="tx1"/>
                </a:solidFill>
                <a:latin typeface="Raleway Light" pitchFamily="2" charset="0"/>
                <a:ea typeface="Verdana" pitchFamily="34" charset="0"/>
                <a:cs typeface="Verdana" pitchFamily="34" charset="0"/>
              </a:rPr>
              <a:t>2.</a:t>
            </a:r>
            <a:r>
              <a:rPr lang="en-US" sz="649" kern="1200" baseline="0">
                <a:solidFill>
                  <a:schemeClr val="tx1"/>
                </a:solidFill>
                <a:latin typeface="Raleway Light" pitchFamily="2" charset="0"/>
                <a:ea typeface="Verdana" pitchFamily="34" charset="0"/>
                <a:cs typeface="Verdana" pitchFamily="34" charset="0"/>
              </a:rPr>
              <a:t> Atos SE. Confidential Information owned by Atos group, to be used by the recipient only. This document, or any part of it, may not be reproduced, copied, circulated and/or distributed nor quoted without prior written approval of Atos.</a:t>
            </a:r>
            <a:endParaRPr lang="en-US" sz="649" baseline="0">
              <a:solidFill>
                <a:schemeClr val="tx1"/>
              </a:solidFill>
              <a:latin typeface="Raleway Light" pitchFamily="2" charset="0"/>
              <a:ea typeface="Verdana" pitchFamily="34" charset="0"/>
              <a:cs typeface="Verdana" pitchFamily="34" charset="0"/>
            </a:endParaRPr>
          </a:p>
        </p:txBody>
      </p:sp>
    </p:spTree>
    <p:extLst>
      <p:ext uri="{BB962C8B-B14F-4D97-AF65-F5344CB8AC3E}">
        <p14:creationId xmlns:p14="http://schemas.microsoft.com/office/powerpoint/2010/main" val="789904359"/>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s only 3">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02AD80B-C333-A943-AD1B-B2E13E1001E5}"/>
              </a:ext>
            </a:extLst>
          </p:cNvPr>
          <p:cNvSpPr>
            <a:spLocks noGrp="1"/>
          </p:cNvSpPr>
          <p:nvPr>
            <p:ph type="ctrTitle" hasCustomPrompt="1"/>
          </p:nvPr>
        </p:nvSpPr>
        <p:spPr bwMode="gray">
          <a:xfrm>
            <a:off x="417203" y="5722862"/>
            <a:ext cx="4535805" cy="824317"/>
          </a:xfrm>
          <a:prstGeom prst="rect">
            <a:avLst/>
          </a:prstGeom>
        </p:spPr>
        <p:txBody>
          <a:bodyPr wrap="none" lIns="0" tIns="0" rIns="0" bIns="0" anchor="ctr" anchorCtr="0">
            <a:noAutofit/>
          </a:bodyPr>
          <a:lstStyle>
            <a:lvl1pPr>
              <a:defRPr sz="4317" b="0" baseline="0">
                <a:solidFill>
                  <a:schemeClr val="tx1"/>
                </a:solidFill>
                <a:latin typeface="Raleway SemiBold" pitchFamily="2" charset="0"/>
                <a:ea typeface="Verdana" pitchFamily="34" charset="0"/>
                <a:cs typeface="Verdana" pitchFamily="34" charset="0"/>
              </a:defRPr>
            </a:lvl1pPr>
          </a:lstStyle>
          <a:p>
            <a:r>
              <a:rPr lang="nl-NL"/>
              <a:t>Text to come</a:t>
            </a:r>
          </a:p>
        </p:txBody>
      </p:sp>
      <p:sp>
        <p:nvSpPr>
          <p:cNvPr id="15" name="Text Placeholder 2">
            <a:extLst>
              <a:ext uri="{FF2B5EF4-FFF2-40B4-BE49-F238E27FC236}">
                <a16:creationId xmlns:a16="http://schemas.microsoft.com/office/drawing/2014/main" id="{694628F2-9B22-4E4C-B09B-E8E5CBC4F3DB}"/>
              </a:ext>
            </a:extLst>
          </p:cNvPr>
          <p:cNvSpPr>
            <a:spLocks noGrp="1"/>
          </p:cNvSpPr>
          <p:nvPr>
            <p:ph type="body" sz="quarter" idx="10"/>
          </p:nvPr>
        </p:nvSpPr>
        <p:spPr bwMode="gray">
          <a:xfrm>
            <a:off x="417201" y="6676583"/>
            <a:ext cx="4535805" cy="1184324"/>
          </a:xfrm>
        </p:spPr>
        <p:txBody>
          <a:bodyPr wrap="none" lIns="0" tIns="0" rIns="0" bIns="0">
            <a:noAutofit/>
          </a:bodyPr>
          <a:lstStyle>
            <a:lvl1pPr marL="0" indent="0">
              <a:spcAft>
                <a:spcPts val="0"/>
              </a:spcAft>
              <a:buNone/>
              <a:defRPr sz="1295">
                <a:solidFill>
                  <a:schemeClr val="accent1"/>
                </a:solidFill>
                <a:latin typeface="Raleway Medium" pitchFamily="2" charset="0"/>
              </a:defRPr>
            </a:lvl1pPr>
            <a:lvl2pPr marL="177651" indent="0">
              <a:buNone/>
              <a:defRPr>
                <a:solidFill>
                  <a:schemeClr val="accent1"/>
                </a:solidFill>
                <a:latin typeface="Raleway Medium" pitchFamily="2" charset="0"/>
              </a:defRPr>
            </a:lvl2pPr>
            <a:lvl3pPr marL="355301" indent="0">
              <a:buNone/>
              <a:defRPr>
                <a:solidFill>
                  <a:schemeClr val="accent1"/>
                </a:solidFill>
                <a:latin typeface="Raleway Medium" pitchFamily="2" charset="0"/>
              </a:defRPr>
            </a:lvl3pPr>
            <a:lvl4pPr marL="532952" indent="0">
              <a:buNone/>
              <a:defRPr>
                <a:solidFill>
                  <a:schemeClr val="accent1"/>
                </a:solidFill>
                <a:latin typeface="Raleway Medium" pitchFamily="2" charset="0"/>
              </a:defRPr>
            </a:lvl4pPr>
            <a:lvl5pPr marL="1165689" indent="0">
              <a:buNone/>
              <a:defRPr>
                <a:solidFill>
                  <a:schemeClr val="accent1"/>
                </a:solidFill>
                <a:latin typeface="Raleway Medium" pitchFamily="2" charset="0"/>
              </a:defRPr>
            </a:lvl5pPr>
          </a:lstStyle>
          <a:p>
            <a:pPr lvl="0"/>
            <a:r>
              <a:rPr lang="en-US"/>
              <a:t>Click to edit Master text styles</a:t>
            </a:r>
          </a:p>
        </p:txBody>
      </p:sp>
      <p:sp>
        <p:nvSpPr>
          <p:cNvPr id="16" name="AddNotifier#1">
            <a:extLst>
              <a:ext uri="{FF2B5EF4-FFF2-40B4-BE49-F238E27FC236}">
                <a16:creationId xmlns:a16="http://schemas.microsoft.com/office/drawing/2014/main" id="{50D089F1-E0E3-F540-9D63-B484C0050132}"/>
              </a:ext>
            </a:extLst>
          </p:cNvPr>
          <p:cNvSpPr txBox="1">
            <a:spLocks noChangeArrowheads="1"/>
          </p:cNvSpPr>
          <p:nvPr userDrawn="1"/>
        </p:nvSpPr>
        <p:spPr bwMode="invGray">
          <a:xfrm>
            <a:off x="313957" y="8107962"/>
            <a:ext cx="3227891" cy="49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49" kern="1200" baseline="0">
                <a:solidFill>
                  <a:schemeClr val="tx1"/>
                </a:solidFill>
                <a:latin typeface="Raleway Light" pitchFamily="2" charset="0"/>
                <a:ea typeface="Verdana" pitchFamily="34" charset="0"/>
                <a:cs typeface="Verdana" pitchFamily="34" charset="0"/>
              </a:rPr>
              <a:t>Atos is a registered trademark of Atos SE. </a:t>
            </a:r>
            <a:r>
              <a:rPr lang="en-NL" sz="649" kern="1200" baseline="0">
                <a:solidFill>
                  <a:schemeClr val="tx1"/>
                </a:solidFill>
                <a:latin typeface="Raleway Light" pitchFamily="2" charset="0"/>
                <a:ea typeface="Verdana" pitchFamily="34" charset="0"/>
                <a:cs typeface="Verdana" pitchFamily="34" charset="0"/>
              </a:rPr>
              <a:t>January</a:t>
            </a:r>
            <a:r>
              <a:rPr lang="en-US" sz="649" kern="1200" baseline="0">
                <a:solidFill>
                  <a:schemeClr val="tx1"/>
                </a:solidFill>
                <a:latin typeface="Raleway Light" pitchFamily="2" charset="0"/>
                <a:ea typeface="Verdana" pitchFamily="34" charset="0"/>
                <a:cs typeface="Verdana" pitchFamily="34" charset="0"/>
              </a:rPr>
              <a:t> 202</a:t>
            </a:r>
            <a:r>
              <a:rPr lang="en-NL" sz="649" kern="1200" baseline="0">
                <a:solidFill>
                  <a:schemeClr val="tx1"/>
                </a:solidFill>
                <a:latin typeface="Raleway Light" pitchFamily="2" charset="0"/>
                <a:ea typeface="Verdana" pitchFamily="34" charset="0"/>
                <a:cs typeface="Verdana" pitchFamily="34" charset="0"/>
              </a:rPr>
              <a:t>2</a:t>
            </a:r>
            <a:r>
              <a:rPr lang="en-US" sz="649" kern="1200" baseline="0">
                <a:solidFill>
                  <a:schemeClr val="tx1"/>
                </a:solidFill>
                <a:latin typeface="Raleway Light" pitchFamily="2" charset="0"/>
                <a:ea typeface="Verdana" pitchFamily="34" charset="0"/>
                <a:cs typeface="Verdana" pitchFamily="34" charset="0"/>
              </a:rPr>
              <a:t>. © Copyright 202</a:t>
            </a:r>
            <a:r>
              <a:rPr lang="en-NL" sz="649" kern="1200" baseline="0">
                <a:solidFill>
                  <a:schemeClr val="tx1"/>
                </a:solidFill>
                <a:latin typeface="Raleway Light" pitchFamily="2" charset="0"/>
                <a:ea typeface="Verdana" pitchFamily="34" charset="0"/>
                <a:cs typeface="Verdana" pitchFamily="34" charset="0"/>
              </a:rPr>
              <a:t>2.</a:t>
            </a:r>
            <a:r>
              <a:rPr lang="en-US" sz="649" kern="1200" baseline="0">
                <a:solidFill>
                  <a:schemeClr val="tx1"/>
                </a:solidFill>
                <a:latin typeface="Raleway Light" pitchFamily="2" charset="0"/>
                <a:ea typeface="Verdana" pitchFamily="34" charset="0"/>
                <a:cs typeface="Verdana" pitchFamily="34" charset="0"/>
              </a:rPr>
              <a:t> Atos SE. Confidential Information owned by Atos group, to be used by the recipient only. This document, or any part of it, may not be reproduced, copied, circulated and/or distributed nor quoted without prior written approval of Atos.</a:t>
            </a:r>
            <a:endParaRPr lang="en-US" sz="649" baseline="0">
              <a:solidFill>
                <a:schemeClr val="tx1"/>
              </a:solidFill>
              <a:latin typeface="Raleway Light" pitchFamily="2" charset="0"/>
              <a:ea typeface="Verdana" pitchFamily="34" charset="0"/>
              <a:cs typeface="Verdana" pitchFamily="34" charset="0"/>
            </a:endParaRPr>
          </a:p>
        </p:txBody>
      </p:sp>
      <p:sp>
        <p:nvSpPr>
          <p:cNvPr id="17" name="Picture Placeholder 6">
            <a:extLst>
              <a:ext uri="{FF2B5EF4-FFF2-40B4-BE49-F238E27FC236}">
                <a16:creationId xmlns:a16="http://schemas.microsoft.com/office/drawing/2014/main" id="{7F728EE1-6262-6C40-9967-E6015E2B07D4}"/>
              </a:ext>
            </a:extLst>
          </p:cNvPr>
          <p:cNvSpPr>
            <a:spLocks noGrp="1" noChangeAspect="1"/>
          </p:cNvSpPr>
          <p:nvPr>
            <p:ph type="pic" sz="quarter" idx="14" hasCustomPrompt="1"/>
          </p:nvPr>
        </p:nvSpPr>
        <p:spPr>
          <a:xfrm>
            <a:off x="2372665" y="1981086"/>
            <a:ext cx="2792041" cy="2733814"/>
          </a:xfrm>
          <a:prstGeom prst="ellipse">
            <a:avLst/>
          </a:prstGeom>
          <a:ln>
            <a:noFill/>
          </a:ln>
        </p:spPr>
        <p:txBody>
          <a:bodyPr lIns="0" tIns="0" rIns="0" bIns="0" anchor="ctr"/>
          <a:lstStyle>
            <a:lvl1pPr marL="0" indent="0" algn="l">
              <a:buNone/>
              <a:defRPr sz="1187">
                <a:latin typeface="+mn-lt"/>
              </a:defRPr>
            </a:lvl1pPr>
          </a:lstStyle>
          <a:p>
            <a:r>
              <a:rPr lang="en-IN"/>
              <a:t>Step 1: Insert industry specific image</a:t>
            </a:r>
            <a:br>
              <a:rPr lang="en-IN"/>
            </a:br>
            <a:r>
              <a:rPr lang="en-IN"/>
              <a:t>Step 2: Go to </a:t>
            </a:r>
            <a:r>
              <a:rPr lang="en-US"/>
              <a:t>View &gt;&gt; Slide Master and copy the gradient shape, close the Slide Master and paste the gradient shape on top of the selected image</a:t>
            </a:r>
          </a:p>
        </p:txBody>
      </p:sp>
      <p:sp>
        <p:nvSpPr>
          <p:cNvPr id="18" name="Oval 17">
            <a:extLst>
              <a:ext uri="{FF2B5EF4-FFF2-40B4-BE49-F238E27FC236}">
                <a16:creationId xmlns:a16="http://schemas.microsoft.com/office/drawing/2014/main" id="{F31C3B6B-6C46-3442-88FE-570841972528}"/>
              </a:ext>
            </a:extLst>
          </p:cNvPr>
          <p:cNvSpPr/>
          <p:nvPr userDrawn="1"/>
        </p:nvSpPr>
        <p:spPr>
          <a:xfrm>
            <a:off x="3342320" y="1434270"/>
            <a:ext cx="2791517" cy="273331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spTree>
    <p:extLst>
      <p:ext uri="{BB962C8B-B14F-4D97-AF65-F5344CB8AC3E}">
        <p14:creationId xmlns:p14="http://schemas.microsoft.com/office/powerpoint/2010/main" val="454233495"/>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2175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 2">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BD1835E-2938-FF41-8622-6C094EBC8040}"/>
              </a:ext>
            </a:extLst>
          </p:cNvPr>
          <p:cNvCxnSpPr>
            <a:cxnSpLocks/>
          </p:cNvCxnSpPr>
          <p:nvPr userDrawn="1"/>
        </p:nvCxnSpPr>
        <p:spPr>
          <a:xfrm>
            <a:off x="3779838" y="1"/>
            <a:ext cx="0" cy="1063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37CFFE-E2AA-DC4B-AC0A-1A60F6C2DE31}"/>
              </a:ext>
            </a:extLst>
          </p:cNvPr>
          <p:cNvCxnSpPr>
            <a:cxnSpLocks/>
          </p:cNvCxnSpPr>
          <p:nvPr userDrawn="1"/>
        </p:nvCxnSpPr>
        <p:spPr>
          <a:xfrm>
            <a:off x="-265989" y="10308004"/>
            <a:ext cx="80916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55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grey">
    <p:bg>
      <p:bgPr>
        <a:gradFill>
          <a:gsLst>
            <a:gs pos="0">
              <a:srgbClr val="ECECED"/>
            </a:gs>
            <a:gs pos="100000">
              <a:srgbClr val="D1D1D1">
                <a:alpha val="6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0049AB-4246-438E-8784-79D421B19910}"/>
              </a:ext>
            </a:extLst>
          </p:cNvPr>
          <p:cNvSpPr>
            <a:spLocks noGrp="1"/>
          </p:cNvSpPr>
          <p:nvPr>
            <p:ph type="pic" sz="quarter" idx="17" hasCustomPrompt="1"/>
          </p:nvPr>
        </p:nvSpPr>
        <p:spPr>
          <a:xfrm>
            <a:off x="3779837" y="0"/>
            <a:ext cx="3779838" cy="10691813"/>
          </a:xfrm>
          <a:prstGeom prst="rect">
            <a:avLst/>
          </a:prstGeom>
        </p:spPr>
        <p:txBody>
          <a:bodyPr anchor="ctr" anchorCtr="0">
            <a:normAutofit/>
          </a:bodyPr>
          <a:lstStyle>
            <a:lvl1pPr marL="0" indent="0" algn="ctr">
              <a:buNone/>
              <a:defRPr sz="2027">
                <a:solidFill>
                  <a:schemeClr val="tx1"/>
                </a:solidFill>
                <a:latin typeface="Montserrat" panose="00000500000000000000" pitchFamily="2" charset="0"/>
              </a:defRPr>
            </a:lvl1pPr>
          </a:lstStyle>
          <a:p>
            <a:r>
              <a:rPr lang="en-NL" dirty="0"/>
              <a:t>Click here to add an image</a:t>
            </a:r>
          </a:p>
          <a:p>
            <a:endParaRPr lang="en-NL" dirty="0"/>
          </a:p>
          <a:p>
            <a:endParaRPr lang="nl-NL" dirty="0"/>
          </a:p>
        </p:txBody>
      </p:sp>
      <p:pic>
        <p:nvPicPr>
          <p:cNvPr id="2" name="Graphic 1">
            <a:extLst>
              <a:ext uri="{FF2B5EF4-FFF2-40B4-BE49-F238E27FC236}">
                <a16:creationId xmlns:a16="http://schemas.microsoft.com/office/drawing/2014/main" id="{30BE7A42-718E-96C1-08B7-7F6F172423F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4073" y="1391287"/>
            <a:ext cx="2375100" cy="421200"/>
          </a:xfrm>
          <a:prstGeom prst="rect">
            <a:avLst/>
          </a:prstGeom>
        </p:spPr>
      </p:pic>
      <p:sp>
        <p:nvSpPr>
          <p:cNvPr id="3" name="Text Placeholder 6">
            <a:extLst>
              <a:ext uri="{FF2B5EF4-FFF2-40B4-BE49-F238E27FC236}">
                <a16:creationId xmlns:a16="http://schemas.microsoft.com/office/drawing/2014/main" id="{8714F6E5-1C50-A0F9-D17A-86AA61F9562A}"/>
              </a:ext>
            </a:extLst>
          </p:cNvPr>
          <p:cNvSpPr>
            <a:spLocks noGrp="1"/>
          </p:cNvSpPr>
          <p:nvPr>
            <p:ph type="body" sz="quarter" idx="10" hasCustomPrompt="1"/>
          </p:nvPr>
        </p:nvSpPr>
        <p:spPr bwMode="invGray">
          <a:xfrm>
            <a:off x="392079" y="4927917"/>
            <a:ext cx="3277687" cy="4981812"/>
          </a:xfrm>
          <a:prstGeom prst="rect">
            <a:avLst/>
          </a:prstGeom>
        </p:spPr>
        <p:txBody>
          <a:bodyPr lIns="0" tIns="0" rIns="0" bIns="0">
            <a:normAutofit/>
          </a:bodyPr>
          <a:lstStyle>
            <a:lvl1pPr marL="0" indent="0">
              <a:buNone/>
              <a:defRPr sz="4308">
                <a:solidFill>
                  <a:schemeClr val="tx1"/>
                </a:solidFill>
                <a:latin typeface="Montserrat SemiBold" pitchFamily="2" charset="0"/>
              </a:defRPr>
            </a:lvl1pPr>
          </a:lstStyle>
          <a:p>
            <a:pPr lvl="0"/>
            <a:r>
              <a:rPr lang="en-US" dirty="0"/>
              <a:t>&lt;Chapter </a:t>
            </a:r>
            <a:r>
              <a:rPr lang="en-NL" dirty="0"/>
              <a:t>t</a:t>
            </a:r>
            <a:r>
              <a:rPr lang="en-US" dirty="0"/>
              <a:t>itle&gt;</a:t>
            </a:r>
          </a:p>
        </p:txBody>
      </p:sp>
      <p:sp>
        <p:nvSpPr>
          <p:cNvPr id="4" name="Text Placeholder 6">
            <a:extLst>
              <a:ext uri="{FF2B5EF4-FFF2-40B4-BE49-F238E27FC236}">
                <a16:creationId xmlns:a16="http://schemas.microsoft.com/office/drawing/2014/main" id="{0DA533F5-6E74-3150-FAB0-5FABF85D056A}"/>
              </a:ext>
            </a:extLst>
          </p:cNvPr>
          <p:cNvSpPr>
            <a:spLocks noGrp="1"/>
          </p:cNvSpPr>
          <p:nvPr>
            <p:ph type="body" sz="quarter" idx="16" hasCustomPrompt="1"/>
          </p:nvPr>
        </p:nvSpPr>
        <p:spPr bwMode="invGray">
          <a:xfrm>
            <a:off x="392079" y="4264979"/>
            <a:ext cx="1070961" cy="662938"/>
          </a:xfrm>
          <a:prstGeom prst="rect">
            <a:avLst/>
          </a:prstGeom>
        </p:spPr>
        <p:txBody>
          <a:bodyPr wrap="square" lIns="0" tIns="0" rIns="0" bIns="0">
            <a:spAutoFit/>
          </a:bodyPr>
          <a:lstStyle>
            <a:lvl1pPr marL="0" indent="0" algn="l">
              <a:buNone/>
              <a:defRPr sz="4308">
                <a:solidFill>
                  <a:schemeClr val="tx1"/>
                </a:solidFill>
                <a:latin typeface="Montserrat SemiBold" pitchFamily="2" charset="0"/>
              </a:defRPr>
            </a:lvl1pPr>
          </a:lstStyle>
          <a:p>
            <a:pPr lvl="0"/>
            <a:r>
              <a:rPr lang="en-US" dirty="0"/>
              <a:t>0#</a:t>
            </a:r>
          </a:p>
        </p:txBody>
      </p:sp>
    </p:spTree>
    <p:extLst>
      <p:ext uri="{BB962C8B-B14F-4D97-AF65-F5344CB8AC3E}">
        <p14:creationId xmlns:p14="http://schemas.microsoft.com/office/powerpoint/2010/main" val="224215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6816-C8D8-4D33-ADC6-A0DDE3C6E31E}"/>
              </a:ext>
            </a:extLst>
          </p:cNvPr>
          <p:cNvSpPr>
            <a:spLocks noGrp="1"/>
          </p:cNvSpPr>
          <p:nvPr>
            <p:ph type="title"/>
          </p:nvPr>
        </p:nvSpPr>
        <p:spPr bwMode="invGray">
          <a:xfrm>
            <a:off x="196432" y="735730"/>
            <a:ext cx="7120678" cy="428951"/>
          </a:xfrm>
          <a:prstGeom prst="rect">
            <a:avLst/>
          </a:prstGeom>
        </p:spPr>
        <p:txBody>
          <a:bodyPr tIns="0" bIns="0" anchor="t">
            <a:spAutoFit/>
          </a:bodyPr>
          <a:lstStyle>
            <a:lvl1pPr>
              <a:lnSpc>
                <a:spcPct val="100000"/>
              </a:lnSpc>
              <a:defRPr sz="2787">
                <a:solidFill>
                  <a:srgbClr val="000000"/>
                </a:solidFill>
                <a:latin typeface="Montserrat Bold" panose="00000800000000000000" pitchFamily="2" charset="0"/>
              </a:defRPr>
            </a:lvl1pPr>
          </a:lstStyle>
          <a:p>
            <a:r>
              <a:rPr lang="fr-FR"/>
              <a:t>Modifiez le style du titre</a:t>
            </a:r>
            <a:endParaRPr lang="en-US" dirty="0"/>
          </a:p>
        </p:txBody>
      </p:sp>
      <p:sp>
        <p:nvSpPr>
          <p:cNvPr id="5" name="Text Placeholder 4">
            <a:extLst>
              <a:ext uri="{FF2B5EF4-FFF2-40B4-BE49-F238E27FC236}">
                <a16:creationId xmlns:a16="http://schemas.microsoft.com/office/drawing/2014/main" id="{EA2E3C4D-A53B-49B6-90E2-150065B8751E}"/>
              </a:ext>
            </a:extLst>
          </p:cNvPr>
          <p:cNvSpPr>
            <a:spLocks noGrp="1"/>
          </p:cNvSpPr>
          <p:nvPr>
            <p:ph type="body" sz="quarter" idx="10"/>
          </p:nvPr>
        </p:nvSpPr>
        <p:spPr bwMode="invGray">
          <a:xfrm>
            <a:off x="196432" y="1295445"/>
            <a:ext cx="7120678" cy="404278"/>
          </a:xfrm>
          <a:prstGeom prst="rect">
            <a:avLst/>
          </a:prstGeom>
        </p:spPr>
        <p:txBody>
          <a:bodyPr>
            <a:spAutoFit/>
          </a:bodyPr>
          <a:lstStyle>
            <a:lvl1pPr marL="0" indent="0">
              <a:buNone/>
              <a:defRPr sz="2027">
                <a:solidFill>
                  <a:srgbClr val="000000"/>
                </a:solidFill>
                <a:latin typeface="Montserrat SemiBold" pitchFamily="2" charset="0"/>
              </a:defRPr>
            </a:lvl1pPr>
          </a:lstStyle>
          <a:p>
            <a:pPr lvl="0"/>
            <a:r>
              <a:rPr lang="fr-FR"/>
              <a:t>Cliquez pour modifier les styles du texte du masque</a:t>
            </a:r>
          </a:p>
        </p:txBody>
      </p:sp>
      <p:sp>
        <p:nvSpPr>
          <p:cNvPr id="6" name="Text Placeholder 5">
            <a:extLst>
              <a:ext uri="{FF2B5EF4-FFF2-40B4-BE49-F238E27FC236}">
                <a16:creationId xmlns:a16="http://schemas.microsoft.com/office/drawing/2014/main" id="{2BAE1A89-9C65-45A4-8923-6131F16037FA}"/>
              </a:ext>
            </a:extLst>
          </p:cNvPr>
          <p:cNvSpPr>
            <a:spLocks noGrp="1"/>
          </p:cNvSpPr>
          <p:nvPr>
            <p:ph type="body" sz="quarter" idx="11"/>
          </p:nvPr>
        </p:nvSpPr>
        <p:spPr>
          <a:xfrm>
            <a:off x="196432" y="2051742"/>
            <a:ext cx="7120678" cy="7229348"/>
          </a:xfrm>
          <a:prstGeom prst="rect">
            <a:avLst/>
          </a:prstGeom>
        </p:spPr>
        <p:txBody>
          <a:bodyPr vert="horz" lIns="91440" tIns="45720" rIns="91440" bIns="45720" rtlCol="0">
            <a:noAutofit/>
          </a:bodyPr>
          <a:lstStyle>
            <a:lvl1pPr>
              <a:defRPr lang="nl-NL" dirty="0"/>
            </a:lvl1pPr>
          </a:lstStyle>
          <a:p>
            <a:pPr lvl="0"/>
            <a:r>
              <a:rPr lang="fr-FR"/>
              <a:t>Cliquez pour modifier les styles du texte du masque</a:t>
            </a:r>
          </a:p>
        </p:txBody>
      </p:sp>
    </p:spTree>
    <p:extLst>
      <p:ext uri="{BB962C8B-B14F-4D97-AF65-F5344CB8AC3E}">
        <p14:creationId xmlns:p14="http://schemas.microsoft.com/office/powerpoint/2010/main" val="34756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1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theme" Target="../theme/theme3.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image" Target="../media/image1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E3CA9F28-221C-ADB7-0904-F4ABB527065A}"/>
              </a:ext>
            </a:extLst>
          </p:cNvPr>
          <p:cNvSpPr>
            <a:spLocks noGrp="1"/>
          </p:cNvSpPr>
          <p:nvPr>
            <p:ph type="title"/>
          </p:nvPr>
        </p:nvSpPr>
        <p:spPr>
          <a:xfrm>
            <a:off x="196329" y="735237"/>
            <a:ext cx="7120678" cy="428951"/>
          </a:xfrm>
          <a:prstGeom prst="rect">
            <a:avLst/>
          </a:prstGeom>
        </p:spPr>
        <p:txBody>
          <a:bodyPr vert="horz" lIns="91440" tIns="0" rIns="91440" bIns="0" rtlCol="0" anchor="t" anchorCtr="0">
            <a:spAutoFit/>
          </a:bodyPr>
          <a:lstStyle/>
          <a:p>
            <a:r>
              <a:rPr lang="fr-FR"/>
              <a:t>Modifiez le style du titre</a:t>
            </a:r>
            <a:endParaRPr lang="en-IN" dirty="0"/>
          </a:p>
        </p:txBody>
      </p:sp>
      <p:sp>
        <p:nvSpPr>
          <p:cNvPr id="5" name="Text Placeholder 4">
            <a:extLst>
              <a:ext uri="{FF2B5EF4-FFF2-40B4-BE49-F238E27FC236}">
                <a16:creationId xmlns:a16="http://schemas.microsoft.com/office/drawing/2014/main" id="{032CDE84-856E-EC95-99B3-55B7775D7CE4}"/>
              </a:ext>
            </a:extLst>
          </p:cNvPr>
          <p:cNvSpPr>
            <a:spLocks noGrp="1"/>
          </p:cNvSpPr>
          <p:nvPr>
            <p:ph type="body" idx="1"/>
          </p:nvPr>
        </p:nvSpPr>
        <p:spPr>
          <a:xfrm>
            <a:off x="196330" y="2054175"/>
            <a:ext cx="7120678" cy="678385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Graphic 2">
            <a:extLst>
              <a:ext uri="{FF2B5EF4-FFF2-40B4-BE49-F238E27FC236}">
                <a16:creationId xmlns:a16="http://schemas.microsoft.com/office/drawing/2014/main" id="{1C5DA4E0-04BF-5BE9-724B-4261A9D385D1}"/>
              </a:ext>
            </a:extLst>
          </p:cNvPr>
          <p:cNvPicPr>
            <a:picLocks noChangeAspect="1"/>
          </p:cNvPicPr>
          <p:nvPr userDrawn="1"/>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256911" y="9904918"/>
            <a:ext cx="1096978" cy="194538"/>
          </a:xfrm>
          <a:prstGeom prst="rect">
            <a:avLst/>
          </a:prstGeom>
        </p:spPr>
      </p:pic>
      <p:sp>
        <p:nvSpPr>
          <p:cNvPr id="28" name="Slide Number Placeholder 10">
            <a:extLst>
              <a:ext uri="{FF2B5EF4-FFF2-40B4-BE49-F238E27FC236}">
                <a16:creationId xmlns:a16="http://schemas.microsoft.com/office/drawing/2014/main" id="{45ED4079-4E3E-0F43-541E-94FDA6BFDAF0}"/>
              </a:ext>
            </a:extLst>
          </p:cNvPr>
          <p:cNvSpPr txBox="1">
            <a:spLocks/>
          </p:cNvSpPr>
          <p:nvPr userDrawn="1"/>
        </p:nvSpPr>
        <p:spPr>
          <a:xfrm>
            <a:off x="6662214" y="9819694"/>
            <a:ext cx="708528" cy="336789"/>
          </a:xfrm>
          <a:prstGeom prst="rect">
            <a:avLst/>
          </a:prstGeom>
        </p:spPr>
        <p:txBody>
          <a:bodyPr vert="horz" lIns="115828" tIns="57915" rIns="115828" bIns="57915" rtlCol="0" anchor="ctr"/>
          <a:lstStyle>
            <a:defPPr>
              <a:defRPr lang="nl-NL"/>
            </a:defPPr>
            <a:lvl1pPr marL="0" algn="l" defTabSz="914400" rtl="0" eaLnBrk="1" latinLnBrk="0" hangingPunct="1">
              <a:defRPr lang="nl-NL" sz="1200" kern="1200" smtClean="0">
                <a:solidFill>
                  <a:srgbClr val="FF6D43"/>
                </a:solidFill>
                <a:latin typeface="Montserrat SemiBold" pitchFamily="2" charset="0"/>
                <a:ea typeface="Verdana" pitchFamily="34" charset="0"/>
                <a:cs typeface="Montserrat SemiBold"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F489CC-3B7A-4DA5-A8C0-4984788D0EC5}" type="slidenum">
              <a:rPr lang="en-IN" sz="1520" smtClean="0"/>
              <a:pPr algn="l"/>
              <a:t>‹N°›</a:t>
            </a:fld>
            <a:endParaRPr lang="en-IN" sz="1520" dirty="0"/>
          </a:p>
        </p:txBody>
      </p:sp>
      <p:sp>
        <p:nvSpPr>
          <p:cNvPr id="2" name="AddCustomFooter#1">
            <a:extLst>
              <a:ext uri="{FF2B5EF4-FFF2-40B4-BE49-F238E27FC236}">
                <a16:creationId xmlns:a16="http://schemas.microsoft.com/office/drawing/2014/main" id="{A4CC9EA1-36F7-9E11-71BE-BA17FA614B91}"/>
              </a:ext>
            </a:extLst>
          </p:cNvPr>
          <p:cNvSpPr txBox="1"/>
          <p:nvPr userDrawn="1"/>
        </p:nvSpPr>
        <p:spPr bwMode="invGray">
          <a:xfrm>
            <a:off x="3425575" y="9969007"/>
            <a:ext cx="708528" cy="126638"/>
          </a:xfrm>
          <a:prstGeom prst="rect">
            <a:avLst/>
          </a:prstGeom>
          <a:noFill/>
        </p:spPr>
        <p:txBody>
          <a:bodyPr wrap="none" lIns="0" tIns="0" rIns="0" bIns="0" rtlCol="0" anchor="ctr">
            <a:spAutoFit/>
          </a:bodyPr>
          <a:lstStyle/>
          <a:p>
            <a:pPr marL="0" marR="0" lvl="0" indent="0" algn="ctr" defTabSz="1158259" rtl="0" eaLnBrk="1" fontAlgn="auto" latinLnBrk="0" hangingPunct="1">
              <a:lnSpc>
                <a:spcPct val="100000"/>
              </a:lnSpc>
              <a:spcBef>
                <a:spcPts val="0"/>
              </a:spcBef>
              <a:spcAft>
                <a:spcPts val="0"/>
              </a:spcAft>
              <a:buClrTx/>
              <a:buSzTx/>
              <a:buFontTx/>
              <a:buNone/>
              <a:tabLst>
                <a:tab pos="241304" algn="l"/>
              </a:tabLst>
              <a:defRPr/>
            </a:pPr>
            <a:r>
              <a:rPr kumimoji="0" lang="en-US" sz="823" b="0" i="0" u="none" strike="noStrike" kern="1200" cap="none" spc="0" normalizeH="0" baseline="0" noProof="0" dirty="0">
                <a:ln>
                  <a:noFill/>
                </a:ln>
                <a:solidFill>
                  <a:schemeClr val="bg1">
                    <a:lumMod val="50000"/>
                  </a:schemeClr>
                </a:solidFill>
                <a:effectLst/>
                <a:uLnTx/>
                <a:uFillTx/>
                <a:latin typeface="+mn-lt"/>
                <a:ea typeface="Verdana" pitchFamily="34" charset="0"/>
                <a:cs typeface="Verdana" pitchFamily="34" charset="0"/>
              </a:rPr>
              <a:t>© </a:t>
            </a:r>
            <a:r>
              <a:rPr kumimoji="0" lang="nl-NL" sz="823" b="0" i="0" u="none" strike="noStrike" kern="1200" cap="none" spc="0" normalizeH="0" baseline="0" noProof="0" dirty="0">
                <a:ln>
                  <a:noFill/>
                </a:ln>
                <a:solidFill>
                  <a:schemeClr val="bg1">
                    <a:lumMod val="50000"/>
                  </a:schemeClr>
                </a:solidFill>
                <a:effectLst/>
                <a:uLnTx/>
                <a:uFillTx/>
                <a:latin typeface="+mn-lt"/>
                <a:ea typeface="Verdana" pitchFamily="34" charset="0"/>
                <a:cs typeface="Verdana" pitchFamily="34" charset="0"/>
              </a:rPr>
              <a:t>Eviden SAS</a:t>
            </a:r>
            <a:endParaRPr lang="nl-NL" sz="823" baseline="0" dirty="0">
              <a:solidFill>
                <a:schemeClr val="bg1">
                  <a:lumMod val="50000"/>
                </a:schemeClr>
              </a:solidFill>
              <a:latin typeface="+mn-lt"/>
              <a:ea typeface="Verdana" pitchFamily="34" charset="0"/>
              <a:cs typeface="Verdana" pitchFamily="34" charset="0"/>
            </a:endParaRPr>
          </a:p>
        </p:txBody>
      </p:sp>
    </p:spTree>
    <p:extLst>
      <p:ext uri="{BB962C8B-B14F-4D97-AF65-F5344CB8AC3E}">
        <p14:creationId xmlns:p14="http://schemas.microsoft.com/office/powerpoint/2010/main" val="1091939"/>
      </p:ext>
    </p:extLst>
  </p:cSld>
  <p:clrMap bg1="lt1" tx1="dk1" bg2="lt2" tx2="dk2" accent1="accent1" accent2="accent2" accent3="accent3" accent4="accent4" accent5="accent5" accent6="accent6" hlink="hlink" folHlink="folHlink"/>
  <p:sldLayoutIdLst>
    <p:sldLayoutId id="2147483691" r:id="rId1"/>
    <p:sldLayoutId id="2147483650" r:id="rId2"/>
    <p:sldLayoutId id="2147483662" r:id="rId3"/>
    <p:sldLayoutId id="2147483692" r:id="rId4"/>
    <p:sldLayoutId id="2147483693" r:id="rId5"/>
    <p:sldLayoutId id="2147483694" r:id="rId6"/>
    <p:sldLayoutId id="2147483663" r:id="rId7"/>
    <p:sldLayoutId id="2147483695" r:id="rId8"/>
    <p:sldLayoutId id="2147483676" r:id="rId9"/>
    <p:sldLayoutId id="2147483664" r:id="rId10"/>
    <p:sldLayoutId id="2147483665" r:id="rId11"/>
    <p:sldLayoutId id="2147483666" r:id="rId12"/>
    <p:sldLayoutId id="2147483668" r:id="rId13"/>
    <p:sldLayoutId id="2147483669" r:id="rId14"/>
    <p:sldLayoutId id="2147483670" r:id="rId15"/>
    <p:sldLayoutId id="2147483678" r:id="rId16"/>
    <p:sldLayoutId id="2147483686" r:id="rId17"/>
    <p:sldLayoutId id="2147483673" r:id="rId18"/>
    <p:sldLayoutId id="2147483679" r:id="rId19"/>
    <p:sldLayoutId id="2147483685" r:id="rId20"/>
    <p:sldLayoutId id="2147483683" r:id="rId21"/>
    <p:sldLayoutId id="2147483680" r:id="rId22"/>
    <p:sldLayoutId id="2147483687" r:id="rId23"/>
    <p:sldLayoutId id="2147483688" r:id="rId24"/>
    <p:sldLayoutId id="2147483674" r:id="rId25"/>
    <p:sldLayoutId id="2147483689" r:id="rId26"/>
  </p:sldLayoutIdLst>
  <p:hf hdr="0" ftr="0" dt="0"/>
  <p:txStyles>
    <p:titleStyle>
      <a:lvl1pPr algn="l" defTabSz="1158259" rtl="0" eaLnBrk="1" latinLnBrk="0" hangingPunct="1">
        <a:lnSpc>
          <a:spcPct val="100000"/>
        </a:lnSpc>
        <a:spcBef>
          <a:spcPct val="0"/>
        </a:spcBef>
        <a:buNone/>
        <a:defRPr sz="2787" kern="1200">
          <a:solidFill>
            <a:srgbClr val="000000"/>
          </a:solidFill>
          <a:latin typeface="Montserrat Bold" panose="00000800000000000000" pitchFamily="2" charset="0"/>
          <a:ea typeface="+mj-ea"/>
          <a:cs typeface="+mj-cs"/>
        </a:defRPr>
      </a:lvl1pPr>
    </p:titleStyle>
    <p:bodyStyle>
      <a:lvl1pPr marL="273605" indent="-273605" algn="l" defTabSz="1158259" rtl="0" eaLnBrk="1" latinLnBrk="0" hangingPunct="1">
        <a:lnSpc>
          <a:spcPct val="100000"/>
        </a:lnSpc>
        <a:spcBef>
          <a:spcPts val="0"/>
        </a:spcBef>
        <a:spcAft>
          <a:spcPts val="507"/>
        </a:spcAft>
        <a:buFont typeface="Arial" panose="020B0604020202020204" pitchFamily="34" charset="0"/>
        <a:buChar char="•"/>
        <a:defRPr sz="2027" kern="1200">
          <a:solidFill>
            <a:srgbClr val="000000"/>
          </a:solidFill>
          <a:latin typeface="Montserrat" panose="00000500000000000000" pitchFamily="2" charset="0"/>
          <a:ea typeface="+mn-ea"/>
          <a:cs typeface="+mn-cs"/>
        </a:defRPr>
      </a:lvl1pPr>
      <a:lvl2pPr marL="547209" indent="-273605" algn="l" defTabSz="1158259" rtl="0" eaLnBrk="1" latinLnBrk="0" hangingPunct="1">
        <a:lnSpc>
          <a:spcPct val="100000"/>
        </a:lnSpc>
        <a:spcBef>
          <a:spcPts val="0"/>
        </a:spcBef>
        <a:spcAft>
          <a:spcPts val="507"/>
        </a:spcAft>
        <a:buFont typeface="Arial" panose="020B0604020202020204" pitchFamily="34" charset="0"/>
        <a:buChar char="•"/>
        <a:defRPr sz="2027" kern="1200">
          <a:solidFill>
            <a:srgbClr val="000000"/>
          </a:solidFill>
          <a:latin typeface="Montserrat" panose="00000500000000000000" pitchFamily="2" charset="0"/>
          <a:ea typeface="+mn-ea"/>
          <a:cs typeface="+mn-cs"/>
        </a:defRPr>
      </a:lvl2pPr>
      <a:lvl3pPr marL="820814" indent="-273605" algn="l" defTabSz="1158259" rtl="0" eaLnBrk="1" latinLnBrk="0" hangingPunct="1">
        <a:lnSpc>
          <a:spcPct val="100000"/>
        </a:lnSpc>
        <a:spcBef>
          <a:spcPts val="0"/>
        </a:spcBef>
        <a:spcAft>
          <a:spcPts val="507"/>
        </a:spcAft>
        <a:buFont typeface="Arial" panose="020B0604020202020204" pitchFamily="34" charset="0"/>
        <a:buChar char="•"/>
        <a:defRPr sz="2027" kern="1200">
          <a:solidFill>
            <a:srgbClr val="000000"/>
          </a:solidFill>
          <a:latin typeface="Montserrat" panose="00000500000000000000" pitchFamily="2" charset="0"/>
          <a:ea typeface="+mn-ea"/>
          <a:cs typeface="+mn-cs"/>
        </a:defRPr>
      </a:lvl3pPr>
      <a:lvl4pPr marL="1094418" indent="-273605" algn="l" defTabSz="1158259" rtl="0" eaLnBrk="1" latinLnBrk="0" hangingPunct="1">
        <a:lnSpc>
          <a:spcPct val="100000"/>
        </a:lnSpc>
        <a:spcBef>
          <a:spcPts val="0"/>
        </a:spcBef>
        <a:spcAft>
          <a:spcPts val="507"/>
        </a:spcAft>
        <a:buFont typeface="Arial" panose="020B0604020202020204" pitchFamily="34" charset="0"/>
        <a:buChar char="•"/>
        <a:defRPr sz="2027" kern="1200">
          <a:solidFill>
            <a:schemeClr val="tx1"/>
          </a:solidFill>
          <a:latin typeface="Montserrat" panose="00000500000000000000" pitchFamily="2" charset="0"/>
          <a:ea typeface="+mn-ea"/>
          <a:cs typeface="+mn-cs"/>
        </a:defRPr>
      </a:lvl4pPr>
      <a:lvl5pPr marL="2606084" indent="-289566" algn="l" defTabSz="1158259" rtl="0" eaLnBrk="1" latinLnBrk="0" hangingPunct="1">
        <a:lnSpc>
          <a:spcPct val="100000"/>
        </a:lnSpc>
        <a:spcBef>
          <a:spcPts val="0"/>
        </a:spcBef>
        <a:spcAft>
          <a:spcPts val="507"/>
        </a:spcAft>
        <a:buFont typeface="Arial" panose="020B0604020202020204" pitchFamily="34" charset="0"/>
        <a:buChar char="•"/>
        <a:defRPr sz="2027" kern="1200">
          <a:solidFill>
            <a:schemeClr val="tx1"/>
          </a:solidFill>
          <a:latin typeface="Montserrat" panose="00000500000000000000" pitchFamily="2" charset="0"/>
          <a:ea typeface="+mn-ea"/>
          <a:cs typeface="+mn-cs"/>
        </a:defRPr>
      </a:lvl5pPr>
      <a:lvl6pPr marL="3185213" indent="-289566" algn="l" defTabSz="1158259" rtl="0" eaLnBrk="1" latinLnBrk="0" hangingPunct="1">
        <a:lnSpc>
          <a:spcPct val="90000"/>
        </a:lnSpc>
        <a:spcBef>
          <a:spcPts val="633"/>
        </a:spcBef>
        <a:buFont typeface="Arial" panose="020B0604020202020204" pitchFamily="34" charset="0"/>
        <a:buChar char="•"/>
        <a:defRPr sz="2281" kern="1200">
          <a:solidFill>
            <a:schemeClr val="tx1"/>
          </a:solidFill>
          <a:latin typeface="+mn-lt"/>
          <a:ea typeface="+mn-ea"/>
          <a:cs typeface="+mn-cs"/>
        </a:defRPr>
      </a:lvl6pPr>
      <a:lvl7pPr marL="3764343" indent="-289566" algn="l" defTabSz="1158259" rtl="0" eaLnBrk="1" latinLnBrk="0" hangingPunct="1">
        <a:lnSpc>
          <a:spcPct val="90000"/>
        </a:lnSpc>
        <a:spcBef>
          <a:spcPts val="633"/>
        </a:spcBef>
        <a:buFont typeface="Arial" panose="020B0604020202020204" pitchFamily="34" charset="0"/>
        <a:buChar char="•"/>
        <a:defRPr sz="2281" kern="1200">
          <a:solidFill>
            <a:schemeClr val="tx1"/>
          </a:solidFill>
          <a:latin typeface="+mn-lt"/>
          <a:ea typeface="+mn-ea"/>
          <a:cs typeface="+mn-cs"/>
        </a:defRPr>
      </a:lvl7pPr>
      <a:lvl8pPr marL="4343472" indent="-289566" algn="l" defTabSz="1158259" rtl="0" eaLnBrk="1" latinLnBrk="0" hangingPunct="1">
        <a:lnSpc>
          <a:spcPct val="90000"/>
        </a:lnSpc>
        <a:spcBef>
          <a:spcPts val="633"/>
        </a:spcBef>
        <a:buFont typeface="Arial" panose="020B0604020202020204" pitchFamily="34" charset="0"/>
        <a:buChar char="•"/>
        <a:defRPr sz="2281" kern="1200">
          <a:solidFill>
            <a:schemeClr val="tx1"/>
          </a:solidFill>
          <a:latin typeface="+mn-lt"/>
          <a:ea typeface="+mn-ea"/>
          <a:cs typeface="+mn-cs"/>
        </a:defRPr>
      </a:lvl8pPr>
      <a:lvl9pPr marL="4922602" indent="-289566" algn="l" defTabSz="1158259" rtl="0" eaLnBrk="1" latinLnBrk="0" hangingPunct="1">
        <a:lnSpc>
          <a:spcPct val="90000"/>
        </a:lnSpc>
        <a:spcBef>
          <a:spcPts val="633"/>
        </a:spcBef>
        <a:buFont typeface="Arial" panose="020B0604020202020204" pitchFamily="34" charset="0"/>
        <a:buChar char="•"/>
        <a:defRPr sz="2281" kern="1200">
          <a:solidFill>
            <a:schemeClr val="tx1"/>
          </a:solidFill>
          <a:latin typeface="+mn-lt"/>
          <a:ea typeface="+mn-ea"/>
          <a:cs typeface="+mn-cs"/>
        </a:defRPr>
      </a:lvl9pPr>
    </p:bodyStyle>
    <p:otherStyle>
      <a:defPPr>
        <a:defRPr lang="nl-NL"/>
      </a:defPPr>
      <a:lvl1pPr marL="0" algn="l" defTabSz="1158259" rtl="0" eaLnBrk="1" latinLnBrk="0" hangingPunct="1">
        <a:defRPr sz="2281" kern="1200">
          <a:solidFill>
            <a:schemeClr val="tx1"/>
          </a:solidFill>
          <a:latin typeface="+mn-lt"/>
          <a:ea typeface="+mn-ea"/>
          <a:cs typeface="+mn-cs"/>
        </a:defRPr>
      </a:lvl1pPr>
      <a:lvl2pPr marL="579130" algn="l" defTabSz="1158259" rtl="0" eaLnBrk="1" latinLnBrk="0" hangingPunct="1">
        <a:defRPr sz="2281" kern="1200">
          <a:solidFill>
            <a:schemeClr val="tx1"/>
          </a:solidFill>
          <a:latin typeface="+mn-lt"/>
          <a:ea typeface="+mn-ea"/>
          <a:cs typeface="+mn-cs"/>
        </a:defRPr>
      </a:lvl2pPr>
      <a:lvl3pPr marL="1158259" algn="l" defTabSz="1158259" rtl="0" eaLnBrk="1" latinLnBrk="0" hangingPunct="1">
        <a:defRPr sz="2281" kern="1200">
          <a:solidFill>
            <a:schemeClr val="tx1"/>
          </a:solidFill>
          <a:latin typeface="+mn-lt"/>
          <a:ea typeface="+mn-ea"/>
          <a:cs typeface="+mn-cs"/>
        </a:defRPr>
      </a:lvl3pPr>
      <a:lvl4pPr marL="1737389" algn="l" defTabSz="1158259" rtl="0" eaLnBrk="1" latinLnBrk="0" hangingPunct="1">
        <a:defRPr sz="2281" kern="1200">
          <a:solidFill>
            <a:schemeClr val="tx1"/>
          </a:solidFill>
          <a:latin typeface="+mn-lt"/>
          <a:ea typeface="+mn-ea"/>
          <a:cs typeface="+mn-cs"/>
        </a:defRPr>
      </a:lvl4pPr>
      <a:lvl5pPr marL="2316518" algn="l" defTabSz="1158259" rtl="0" eaLnBrk="1" latinLnBrk="0" hangingPunct="1">
        <a:defRPr sz="2281" kern="1200">
          <a:solidFill>
            <a:schemeClr val="tx1"/>
          </a:solidFill>
          <a:latin typeface="+mn-lt"/>
          <a:ea typeface="+mn-ea"/>
          <a:cs typeface="+mn-cs"/>
        </a:defRPr>
      </a:lvl5pPr>
      <a:lvl6pPr marL="2895648" algn="l" defTabSz="1158259" rtl="0" eaLnBrk="1" latinLnBrk="0" hangingPunct="1">
        <a:defRPr sz="2281" kern="1200">
          <a:solidFill>
            <a:schemeClr val="tx1"/>
          </a:solidFill>
          <a:latin typeface="+mn-lt"/>
          <a:ea typeface="+mn-ea"/>
          <a:cs typeface="+mn-cs"/>
        </a:defRPr>
      </a:lvl6pPr>
      <a:lvl7pPr marL="3474777" algn="l" defTabSz="1158259" rtl="0" eaLnBrk="1" latinLnBrk="0" hangingPunct="1">
        <a:defRPr sz="2281" kern="1200">
          <a:solidFill>
            <a:schemeClr val="tx1"/>
          </a:solidFill>
          <a:latin typeface="+mn-lt"/>
          <a:ea typeface="+mn-ea"/>
          <a:cs typeface="+mn-cs"/>
        </a:defRPr>
      </a:lvl7pPr>
      <a:lvl8pPr marL="4053907" algn="l" defTabSz="1158259" rtl="0" eaLnBrk="1" latinLnBrk="0" hangingPunct="1">
        <a:defRPr sz="2281" kern="1200">
          <a:solidFill>
            <a:schemeClr val="tx1"/>
          </a:solidFill>
          <a:latin typeface="+mn-lt"/>
          <a:ea typeface="+mn-ea"/>
          <a:cs typeface="+mn-cs"/>
        </a:defRPr>
      </a:lvl8pPr>
      <a:lvl9pPr marL="4633036" algn="l" defTabSz="1158259" rtl="0" eaLnBrk="1" latinLnBrk="0" hangingPunct="1">
        <a:defRPr sz="228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2" userDrawn="1">
          <p15:clr>
            <a:srgbClr val="F26B43"/>
          </p15:clr>
        </p15:guide>
        <p15:guide id="3" pos="4607" userDrawn="1">
          <p15:clr>
            <a:srgbClr val="F26B43"/>
          </p15:clr>
        </p15:guide>
        <p15:guide id="4" orient="horz" pos="6090" userDrawn="1">
          <p15:clr>
            <a:srgbClr val="F26B43"/>
          </p15:clr>
        </p15:guide>
        <p15:guide id="5" pos="1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4" name="Rectangle 23" hidden="1">
            <a:extLst>
              <a:ext uri="{FF2B5EF4-FFF2-40B4-BE49-F238E27FC236}">
                <a16:creationId xmlns:a16="http://schemas.microsoft.com/office/drawing/2014/main" id="{B81F9DDC-6277-634C-8591-382F37599B7D}"/>
              </a:ext>
            </a:extLst>
          </p:cNvPr>
          <p:cNvSpPr/>
          <p:nvPr userDrawn="1"/>
        </p:nvSpPr>
        <p:spPr>
          <a:xfrm>
            <a:off x="15232" y="8901557"/>
            <a:ext cx="7559675" cy="17902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3"/>
          </a:p>
        </p:txBody>
      </p:sp>
      <p:sp>
        <p:nvSpPr>
          <p:cNvPr id="18" name="AddCustomFooter#1">
            <a:extLst>
              <a:ext uri="{FF2B5EF4-FFF2-40B4-BE49-F238E27FC236}">
                <a16:creationId xmlns:a16="http://schemas.microsoft.com/office/drawing/2014/main" id="{08E0FAA5-5DFC-0342-B709-2E50FED6D332}"/>
              </a:ext>
            </a:extLst>
          </p:cNvPr>
          <p:cNvSpPr txBox="1"/>
          <p:nvPr userDrawn="1"/>
        </p:nvSpPr>
        <p:spPr bwMode="gray">
          <a:xfrm>
            <a:off x="3676558" y="10176016"/>
            <a:ext cx="221214" cy="132793"/>
          </a:xfrm>
          <a:prstGeom prst="rect">
            <a:avLst/>
          </a:prstGeom>
          <a:noFill/>
        </p:spPr>
        <p:txBody>
          <a:bodyPr wrap="none" lIns="0" tIns="0" rIns="0" bIns="0" rtlCol="0" anchor="ctr">
            <a:spAutoFit/>
          </a:bodyPr>
          <a:lstStyle/>
          <a:p>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fld id="{6971936E-DEB9-479F-A215-67E5B2252768}" type="slidenum">
              <a:rPr kumimoji="0" lang="en-US" sz="863"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t>‹N°›</a:t>
            </a:fld>
            <a:endParaRPr lang="nl-NL" sz="756" baseline="0">
              <a:solidFill>
                <a:schemeClr val="tx1"/>
              </a:solidFill>
              <a:latin typeface="Raleway Medium" pitchFamily="2" charset="0"/>
              <a:ea typeface="Verdana" pitchFamily="34" charset="0"/>
              <a:cs typeface="Verdana" pitchFamily="34" charset="0"/>
            </a:endParaRPr>
          </a:p>
        </p:txBody>
      </p:sp>
      <p:pic>
        <p:nvPicPr>
          <p:cNvPr id="19" name="Picture 18">
            <a:extLst>
              <a:ext uri="{FF2B5EF4-FFF2-40B4-BE49-F238E27FC236}">
                <a16:creationId xmlns:a16="http://schemas.microsoft.com/office/drawing/2014/main" id="{2216FEB4-8BE0-544E-B49C-79EA3D951774}"/>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15" name="Text Placeholder 2">
            <a:extLst>
              <a:ext uri="{FF2B5EF4-FFF2-40B4-BE49-F238E27FC236}">
                <a16:creationId xmlns:a16="http://schemas.microsoft.com/office/drawing/2014/main" id="{55AC5600-62E2-7F47-8554-9A08C6BA526A}"/>
              </a:ext>
            </a:extLst>
          </p:cNvPr>
          <p:cNvSpPr>
            <a:spLocks noGrp="1"/>
          </p:cNvSpPr>
          <p:nvPr>
            <p:ph type="body" idx="1"/>
          </p:nvPr>
        </p:nvSpPr>
        <p:spPr bwMode="gray">
          <a:xfrm>
            <a:off x="411305" y="1260406"/>
            <a:ext cx="6749210" cy="1924183"/>
          </a:xfrm>
          <a:prstGeom prst="rect">
            <a:avLst/>
          </a:prstGeom>
        </p:spPr>
        <p:txBody>
          <a:bodyPr vert="horz" lIns="91440" tIns="45720" rIns="91440" bIns="45720" rtlCol="0">
            <a:noAutofit/>
          </a:body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17" name="Title Placeholder 1">
            <a:extLst>
              <a:ext uri="{FF2B5EF4-FFF2-40B4-BE49-F238E27FC236}">
                <a16:creationId xmlns:a16="http://schemas.microsoft.com/office/drawing/2014/main" id="{3B8F87E9-B5EA-D04B-9E37-085EEE710C05}"/>
              </a:ext>
            </a:extLst>
          </p:cNvPr>
          <p:cNvSpPr>
            <a:spLocks noGrp="1"/>
          </p:cNvSpPr>
          <p:nvPr>
            <p:ph type="title"/>
          </p:nvPr>
        </p:nvSpPr>
        <p:spPr bwMode="gray">
          <a:xfrm>
            <a:off x="411300" y="380005"/>
            <a:ext cx="6749210" cy="611978"/>
          </a:xfrm>
          <a:prstGeom prst="rect">
            <a:avLst/>
          </a:prstGeom>
        </p:spPr>
        <p:txBody>
          <a:bodyPr vert="horz" lIns="91440" tIns="45720" rIns="91440" bIns="45720" rtlCol="0" anchor="t" anchorCtr="0">
            <a:noAutofit/>
          </a:bodyPr>
          <a:lstStyle/>
          <a:p>
            <a:r>
              <a:rPr lang="en-US"/>
              <a:t>Title in </a:t>
            </a:r>
            <a:r>
              <a:rPr lang="en-US" err="1"/>
              <a:t>Raleway</a:t>
            </a:r>
            <a:r>
              <a:rPr lang="en-US"/>
              <a:t> </a:t>
            </a:r>
            <a:r>
              <a:rPr lang="en-US" err="1"/>
              <a:t>SemiBold</a:t>
            </a:r>
            <a:r>
              <a:rPr lang="en-US"/>
              <a:t> 20pt</a:t>
            </a:r>
            <a:endParaRPr lang="nl-NL"/>
          </a:p>
        </p:txBody>
      </p:sp>
      <p:cxnSp>
        <p:nvCxnSpPr>
          <p:cNvPr id="25" name="Straight Connector 24" hidden="1">
            <a:extLst>
              <a:ext uri="{FF2B5EF4-FFF2-40B4-BE49-F238E27FC236}">
                <a16:creationId xmlns:a16="http://schemas.microsoft.com/office/drawing/2014/main" id="{7A3335B5-6ED7-2B4B-8061-20BA761E1138}"/>
              </a:ext>
            </a:extLst>
          </p:cNvPr>
          <p:cNvCxnSpPr>
            <a:cxnSpLocks/>
          </p:cNvCxnSpPr>
          <p:nvPr userDrawn="1"/>
        </p:nvCxnSpPr>
        <p:spPr>
          <a:xfrm>
            <a:off x="3779838" y="1"/>
            <a:ext cx="0" cy="1063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hidden="1">
            <a:extLst>
              <a:ext uri="{FF2B5EF4-FFF2-40B4-BE49-F238E27FC236}">
                <a16:creationId xmlns:a16="http://schemas.microsoft.com/office/drawing/2014/main" id="{13E9FE73-5E65-EB44-ABE4-4970AAD30407}"/>
              </a:ext>
            </a:extLst>
          </p:cNvPr>
          <p:cNvCxnSpPr>
            <a:cxnSpLocks/>
          </p:cNvCxnSpPr>
          <p:nvPr userDrawn="1"/>
        </p:nvCxnSpPr>
        <p:spPr>
          <a:xfrm>
            <a:off x="7172654" y="-260442"/>
            <a:ext cx="0" cy="11212696"/>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hidden="1">
            <a:extLst>
              <a:ext uri="{FF2B5EF4-FFF2-40B4-BE49-F238E27FC236}">
                <a16:creationId xmlns:a16="http://schemas.microsoft.com/office/drawing/2014/main" id="{E5DAAAB4-4B51-F441-AB27-74392E250AC0}"/>
              </a:ext>
            </a:extLst>
          </p:cNvPr>
          <p:cNvCxnSpPr>
            <a:cxnSpLocks/>
          </p:cNvCxnSpPr>
          <p:nvPr userDrawn="1"/>
        </p:nvCxnSpPr>
        <p:spPr>
          <a:xfrm flipV="1">
            <a:off x="-69997" y="10297037"/>
            <a:ext cx="7699669" cy="28469"/>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hidden="1">
            <a:extLst>
              <a:ext uri="{FF2B5EF4-FFF2-40B4-BE49-F238E27FC236}">
                <a16:creationId xmlns:a16="http://schemas.microsoft.com/office/drawing/2014/main" id="{8706E29B-791D-7344-84A7-E8F4031F310F}"/>
              </a:ext>
            </a:extLst>
          </p:cNvPr>
          <p:cNvCxnSpPr>
            <a:cxnSpLocks/>
          </p:cNvCxnSpPr>
          <p:nvPr userDrawn="1"/>
        </p:nvCxnSpPr>
        <p:spPr>
          <a:xfrm>
            <a:off x="399160" y="-274146"/>
            <a:ext cx="0" cy="11212696"/>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hidden="1">
            <a:extLst>
              <a:ext uri="{FF2B5EF4-FFF2-40B4-BE49-F238E27FC236}">
                <a16:creationId xmlns:a16="http://schemas.microsoft.com/office/drawing/2014/main" id="{86C47AB2-C6F7-B64A-AC3C-0A0AAA6FBC7C}"/>
              </a:ext>
            </a:extLst>
          </p:cNvPr>
          <p:cNvCxnSpPr>
            <a:cxnSpLocks/>
          </p:cNvCxnSpPr>
          <p:nvPr userDrawn="1"/>
        </p:nvCxnSpPr>
        <p:spPr>
          <a:xfrm flipV="1">
            <a:off x="-124762" y="365296"/>
            <a:ext cx="7699669" cy="28469"/>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4" name="Rectangle 33" hidden="1">
            <a:extLst>
              <a:ext uri="{FF2B5EF4-FFF2-40B4-BE49-F238E27FC236}">
                <a16:creationId xmlns:a16="http://schemas.microsoft.com/office/drawing/2014/main" id="{F99833B9-97C5-1544-9F1B-88618202C674}"/>
              </a:ext>
            </a:extLst>
          </p:cNvPr>
          <p:cNvSpPr/>
          <p:nvPr userDrawn="1"/>
        </p:nvSpPr>
        <p:spPr>
          <a:xfrm>
            <a:off x="1" y="1"/>
            <a:ext cx="399160" cy="390836"/>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3"/>
          </a:p>
        </p:txBody>
      </p:sp>
      <p:sp>
        <p:nvSpPr>
          <p:cNvPr id="33" name="Rectangle 32" hidden="1">
            <a:extLst>
              <a:ext uri="{FF2B5EF4-FFF2-40B4-BE49-F238E27FC236}">
                <a16:creationId xmlns:a16="http://schemas.microsoft.com/office/drawing/2014/main" id="{732E4B54-0582-1E4C-9E38-855F36EAE76F}"/>
              </a:ext>
            </a:extLst>
          </p:cNvPr>
          <p:cNvSpPr/>
          <p:nvPr userDrawn="1"/>
        </p:nvSpPr>
        <p:spPr>
          <a:xfrm>
            <a:off x="7175747" y="10300977"/>
            <a:ext cx="399160" cy="390836"/>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3"/>
          </a:p>
        </p:txBody>
      </p:sp>
      <p:cxnSp>
        <p:nvCxnSpPr>
          <p:cNvPr id="37" name="Straight Connector 36" hidden="1">
            <a:extLst>
              <a:ext uri="{FF2B5EF4-FFF2-40B4-BE49-F238E27FC236}">
                <a16:creationId xmlns:a16="http://schemas.microsoft.com/office/drawing/2014/main" id="{6F3D3350-E405-564D-9CA0-55E312D9A8D8}"/>
              </a:ext>
            </a:extLst>
          </p:cNvPr>
          <p:cNvCxnSpPr>
            <a:cxnSpLocks/>
          </p:cNvCxnSpPr>
          <p:nvPr userDrawn="1"/>
        </p:nvCxnSpPr>
        <p:spPr>
          <a:xfrm flipH="1">
            <a:off x="-494131" y="5345907"/>
            <a:ext cx="87216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8336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Lst>
  <p:hf hdr="0" ftr="0" dt="0"/>
  <p:txStyles>
    <p:titleStyle>
      <a:lvl1pPr algn="l" defTabSz="1900753" rtl="0" eaLnBrk="1" latinLnBrk="0" hangingPunct="1">
        <a:spcBef>
          <a:spcPct val="0"/>
        </a:spcBef>
        <a:buNone/>
        <a:defRPr sz="2590" b="1" kern="1200" baseline="0">
          <a:solidFill>
            <a:schemeClr val="tx1"/>
          </a:solidFill>
          <a:latin typeface="Raleway SemiBold" pitchFamily="2" charset="0"/>
          <a:ea typeface="Verdana" pitchFamily="34" charset="0"/>
          <a:cs typeface="Raleway SemiBold" pitchFamily="2" charset="0"/>
        </a:defRPr>
      </a:lvl1pPr>
    </p:titleStyle>
    <p:bodyStyle>
      <a:lvl1pPr marL="342135" indent="-342135" algn="l" defTabSz="1900753" rtl="0" eaLnBrk="1" latinLnBrk="0" hangingPunct="1">
        <a:spcBef>
          <a:spcPts val="0"/>
        </a:spcBef>
        <a:spcAft>
          <a:spcPts val="831"/>
        </a:spcAft>
        <a:buClr>
          <a:schemeClr val="tx1"/>
        </a:buClr>
        <a:buSzPct val="100000"/>
        <a:buFont typeface="Arial" panose="020B0604020202020204" pitchFamily="34" charset="0"/>
        <a:buChar char="•"/>
        <a:defRPr sz="2159" kern="1200" baseline="0">
          <a:solidFill>
            <a:schemeClr val="tx1"/>
          </a:solidFill>
          <a:latin typeface="+mj-lt"/>
          <a:ea typeface="Verdana" pitchFamily="34" charset="0"/>
          <a:cs typeface="Verdana" pitchFamily="34" charset="0"/>
        </a:defRPr>
      </a:lvl1pPr>
      <a:lvl2pPr marL="684272" indent="-342135" algn="l" defTabSz="1900753" rtl="0" eaLnBrk="1" latinLnBrk="0" hangingPunct="1">
        <a:spcBef>
          <a:spcPts val="0"/>
        </a:spcBef>
        <a:spcAft>
          <a:spcPts val="831"/>
        </a:spcAft>
        <a:buClr>
          <a:schemeClr val="tx1"/>
        </a:buClr>
        <a:buFont typeface="Arial" panose="020B0604020202020204" pitchFamily="34" charset="0"/>
        <a:buChar char="•"/>
        <a:defRPr sz="1943" kern="1200" baseline="0">
          <a:solidFill>
            <a:schemeClr val="tx1"/>
          </a:solidFill>
          <a:latin typeface="+mj-lt"/>
          <a:ea typeface="Verdana" pitchFamily="34" charset="0"/>
          <a:cs typeface="Verdana" pitchFamily="34" charset="0"/>
        </a:defRPr>
      </a:lvl2pPr>
      <a:lvl3pPr marL="1026407" indent="-342135" algn="l" defTabSz="1900753" rtl="0" eaLnBrk="1" latinLnBrk="0" hangingPunct="1">
        <a:spcBef>
          <a:spcPts val="0"/>
        </a:spcBef>
        <a:spcAft>
          <a:spcPts val="831"/>
        </a:spcAft>
        <a:buClr>
          <a:schemeClr val="tx1"/>
        </a:buClr>
        <a:buFont typeface="Arial" pitchFamily="34" charset="0"/>
        <a:buChar char="•"/>
        <a:defRPr sz="1727" kern="1200">
          <a:solidFill>
            <a:schemeClr val="tx1"/>
          </a:solidFill>
          <a:latin typeface="+mj-lt"/>
          <a:ea typeface="Verdana" pitchFamily="34" charset="0"/>
          <a:cs typeface="Verdana" pitchFamily="34" charset="0"/>
        </a:defRPr>
      </a:lvl3pPr>
      <a:lvl4pPr marL="1368545" indent="-342135" algn="l" defTabSz="1900753" rtl="0" eaLnBrk="1" latinLnBrk="0" hangingPunct="1">
        <a:spcBef>
          <a:spcPts val="0"/>
        </a:spcBef>
        <a:spcAft>
          <a:spcPts val="831"/>
        </a:spcAft>
        <a:buClr>
          <a:schemeClr val="tx1"/>
        </a:buClr>
        <a:buFont typeface="Arial" panose="020B0604020202020204" pitchFamily="34" charset="0"/>
        <a:buChar char="•"/>
        <a:defRPr sz="1511" kern="1200" baseline="0">
          <a:solidFill>
            <a:schemeClr val="tx1"/>
          </a:solidFill>
          <a:latin typeface="+mj-lt"/>
          <a:ea typeface="Verdana" pitchFamily="34" charset="0"/>
          <a:cs typeface="Verdana" pitchFamily="34" charset="0"/>
        </a:defRPr>
      </a:lvl4pPr>
      <a:lvl5pPr marL="2806236" indent="-561247" algn="l" defTabSz="1900753" rtl="0" eaLnBrk="1" latinLnBrk="0" hangingPunct="1">
        <a:spcBef>
          <a:spcPct val="20000"/>
        </a:spcBef>
        <a:buClr>
          <a:schemeClr val="tx2"/>
        </a:buClr>
        <a:buFont typeface="Arial" pitchFamily="34" charset="0"/>
        <a:buChar char="»"/>
        <a:defRPr sz="3325" kern="1200">
          <a:solidFill>
            <a:srgbClr val="FFFFFF"/>
          </a:solidFill>
          <a:latin typeface="Verdana" pitchFamily="34" charset="0"/>
          <a:ea typeface="Verdana" pitchFamily="34" charset="0"/>
          <a:cs typeface="Verdana" pitchFamily="34" charset="0"/>
        </a:defRPr>
      </a:lvl5pPr>
      <a:lvl6pPr marL="5227082" indent="-475190" algn="l" defTabSz="1900753" rtl="0" eaLnBrk="1" latinLnBrk="0" hangingPunct="1">
        <a:spcBef>
          <a:spcPct val="20000"/>
        </a:spcBef>
        <a:buFont typeface="Arial" pitchFamily="34" charset="0"/>
        <a:buChar char="•"/>
        <a:defRPr sz="4157" kern="1200">
          <a:solidFill>
            <a:schemeClr val="tx1"/>
          </a:solidFill>
          <a:latin typeface="+mn-lt"/>
          <a:ea typeface="+mn-ea"/>
          <a:cs typeface="+mn-cs"/>
        </a:defRPr>
      </a:lvl6pPr>
      <a:lvl7pPr marL="6177454" indent="-475190" algn="l" defTabSz="1900753" rtl="0" eaLnBrk="1" latinLnBrk="0" hangingPunct="1">
        <a:spcBef>
          <a:spcPct val="20000"/>
        </a:spcBef>
        <a:buFont typeface="Arial" pitchFamily="34" charset="0"/>
        <a:buChar char="•"/>
        <a:defRPr sz="4157" kern="1200">
          <a:solidFill>
            <a:schemeClr val="tx1"/>
          </a:solidFill>
          <a:latin typeface="+mn-lt"/>
          <a:ea typeface="+mn-ea"/>
          <a:cs typeface="+mn-cs"/>
        </a:defRPr>
      </a:lvl7pPr>
      <a:lvl8pPr marL="7127835" indent="-475190" algn="l" defTabSz="1900753" rtl="0" eaLnBrk="1" latinLnBrk="0" hangingPunct="1">
        <a:spcBef>
          <a:spcPct val="20000"/>
        </a:spcBef>
        <a:buFont typeface="Arial" pitchFamily="34" charset="0"/>
        <a:buChar char="•"/>
        <a:defRPr sz="4157" kern="1200">
          <a:solidFill>
            <a:schemeClr val="tx1"/>
          </a:solidFill>
          <a:latin typeface="+mn-lt"/>
          <a:ea typeface="+mn-ea"/>
          <a:cs typeface="+mn-cs"/>
        </a:defRPr>
      </a:lvl8pPr>
      <a:lvl9pPr marL="8078213" indent="-475190" algn="l" defTabSz="1900753" rtl="0" eaLnBrk="1" latinLnBrk="0" hangingPunct="1">
        <a:spcBef>
          <a:spcPct val="20000"/>
        </a:spcBef>
        <a:buFont typeface="Arial" pitchFamily="34" charset="0"/>
        <a:buChar char="•"/>
        <a:defRPr sz="4157" kern="1200">
          <a:solidFill>
            <a:schemeClr val="tx1"/>
          </a:solidFill>
          <a:latin typeface="+mn-lt"/>
          <a:ea typeface="+mn-ea"/>
          <a:cs typeface="+mn-cs"/>
        </a:defRPr>
      </a:lvl9pPr>
    </p:bodyStyle>
    <p:otherStyle>
      <a:defPPr>
        <a:defRPr lang="nl-NL"/>
      </a:defPPr>
      <a:lvl1pPr marL="0" algn="l" defTabSz="1900753" rtl="0" eaLnBrk="1" latinLnBrk="0" hangingPunct="1">
        <a:defRPr sz="3744" kern="1200">
          <a:solidFill>
            <a:schemeClr val="tx1"/>
          </a:solidFill>
          <a:latin typeface="+mn-lt"/>
          <a:ea typeface="+mn-ea"/>
          <a:cs typeface="+mn-cs"/>
        </a:defRPr>
      </a:lvl1pPr>
      <a:lvl2pPr marL="950378" algn="l" defTabSz="1900753" rtl="0" eaLnBrk="1" latinLnBrk="0" hangingPunct="1">
        <a:defRPr sz="3744" kern="1200">
          <a:solidFill>
            <a:schemeClr val="tx1"/>
          </a:solidFill>
          <a:latin typeface="+mn-lt"/>
          <a:ea typeface="+mn-ea"/>
          <a:cs typeface="+mn-cs"/>
        </a:defRPr>
      </a:lvl2pPr>
      <a:lvl3pPr marL="1900753" algn="l" defTabSz="1900753" rtl="0" eaLnBrk="1" latinLnBrk="0" hangingPunct="1">
        <a:defRPr sz="3744" kern="1200">
          <a:solidFill>
            <a:schemeClr val="tx1"/>
          </a:solidFill>
          <a:latin typeface="+mn-lt"/>
          <a:ea typeface="+mn-ea"/>
          <a:cs typeface="+mn-cs"/>
        </a:defRPr>
      </a:lvl3pPr>
      <a:lvl4pPr marL="2851135" algn="l" defTabSz="1900753" rtl="0" eaLnBrk="1" latinLnBrk="0" hangingPunct="1">
        <a:defRPr sz="3744" kern="1200">
          <a:solidFill>
            <a:schemeClr val="tx1"/>
          </a:solidFill>
          <a:latin typeface="+mn-lt"/>
          <a:ea typeface="+mn-ea"/>
          <a:cs typeface="+mn-cs"/>
        </a:defRPr>
      </a:lvl4pPr>
      <a:lvl5pPr marL="3801513" algn="l" defTabSz="1900753" rtl="0" eaLnBrk="1" latinLnBrk="0" hangingPunct="1">
        <a:defRPr sz="3744" kern="1200">
          <a:solidFill>
            <a:schemeClr val="tx1"/>
          </a:solidFill>
          <a:latin typeface="+mn-lt"/>
          <a:ea typeface="+mn-ea"/>
          <a:cs typeface="+mn-cs"/>
        </a:defRPr>
      </a:lvl5pPr>
      <a:lvl6pPr marL="4751890" algn="l" defTabSz="1900753" rtl="0" eaLnBrk="1" latinLnBrk="0" hangingPunct="1">
        <a:defRPr sz="3744" kern="1200">
          <a:solidFill>
            <a:schemeClr val="tx1"/>
          </a:solidFill>
          <a:latin typeface="+mn-lt"/>
          <a:ea typeface="+mn-ea"/>
          <a:cs typeface="+mn-cs"/>
        </a:defRPr>
      </a:lvl6pPr>
      <a:lvl7pPr marL="5702266" algn="l" defTabSz="1900753" rtl="0" eaLnBrk="1" latinLnBrk="0" hangingPunct="1">
        <a:defRPr sz="3744" kern="1200">
          <a:solidFill>
            <a:schemeClr val="tx1"/>
          </a:solidFill>
          <a:latin typeface="+mn-lt"/>
          <a:ea typeface="+mn-ea"/>
          <a:cs typeface="+mn-cs"/>
        </a:defRPr>
      </a:lvl7pPr>
      <a:lvl8pPr marL="6652648" algn="l" defTabSz="1900753" rtl="0" eaLnBrk="1" latinLnBrk="0" hangingPunct="1">
        <a:defRPr sz="3744" kern="1200">
          <a:solidFill>
            <a:schemeClr val="tx1"/>
          </a:solidFill>
          <a:latin typeface="+mn-lt"/>
          <a:ea typeface="+mn-ea"/>
          <a:cs typeface="+mn-cs"/>
        </a:defRPr>
      </a:lvl8pPr>
      <a:lvl9pPr marL="7603025" algn="l" defTabSz="1900753" rtl="0" eaLnBrk="1" latinLnBrk="0" hangingPunct="1">
        <a:defRPr sz="374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04">
          <p15:clr>
            <a:srgbClr val="F26B43"/>
          </p15:clr>
        </p15:guide>
        <p15:guide id="2" pos="4164">
          <p15:clr>
            <a:srgbClr val="F26B43"/>
          </p15:clr>
        </p15:guide>
        <p15:guide id="3" orient="horz" pos="5547">
          <p15:clr>
            <a:srgbClr val="F26B43"/>
          </p15:clr>
        </p15:guide>
        <p15:guide id="4" pos="1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4" name="Rectangle 23" hidden="1">
            <a:extLst>
              <a:ext uri="{FF2B5EF4-FFF2-40B4-BE49-F238E27FC236}">
                <a16:creationId xmlns:a16="http://schemas.microsoft.com/office/drawing/2014/main" id="{B81F9DDC-6277-634C-8591-382F37599B7D}"/>
              </a:ext>
            </a:extLst>
          </p:cNvPr>
          <p:cNvSpPr/>
          <p:nvPr userDrawn="1"/>
        </p:nvSpPr>
        <p:spPr>
          <a:xfrm>
            <a:off x="15232" y="8901557"/>
            <a:ext cx="7559675" cy="17902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3"/>
          </a:p>
        </p:txBody>
      </p:sp>
      <p:sp>
        <p:nvSpPr>
          <p:cNvPr id="18" name="AddCustomFooter#1">
            <a:extLst>
              <a:ext uri="{FF2B5EF4-FFF2-40B4-BE49-F238E27FC236}">
                <a16:creationId xmlns:a16="http://schemas.microsoft.com/office/drawing/2014/main" id="{08E0FAA5-5DFC-0342-B709-2E50FED6D332}"/>
              </a:ext>
            </a:extLst>
          </p:cNvPr>
          <p:cNvSpPr txBox="1"/>
          <p:nvPr userDrawn="1"/>
        </p:nvSpPr>
        <p:spPr bwMode="gray">
          <a:xfrm>
            <a:off x="3676558" y="10176016"/>
            <a:ext cx="221214" cy="132793"/>
          </a:xfrm>
          <a:prstGeom prst="rect">
            <a:avLst/>
          </a:prstGeom>
          <a:noFill/>
        </p:spPr>
        <p:txBody>
          <a:bodyPr wrap="none" lIns="0" tIns="0" rIns="0" bIns="0" rtlCol="0" anchor="ctr">
            <a:spAutoFit/>
          </a:bodyPr>
          <a:lstStyle/>
          <a:p>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fld id="{6971936E-DEB9-479F-A215-67E5B2252768}" type="slidenum">
              <a:rPr kumimoji="0" lang="en-US" sz="863"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86948" rtl="0" eaLnBrk="1" fontAlgn="auto" latinLnBrk="0" hangingPunct="1">
                <a:lnSpc>
                  <a:spcPct val="100000"/>
                </a:lnSpc>
                <a:spcBef>
                  <a:spcPts val="0"/>
                </a:spcBef>
                <a:spcAft>
                  <a:spcPts val="0"/>
                </a:spcAft>
                <a:buClrTx/>
                <a:buSzTx/>
                <a:buFontTx/>
                <a:buNone/>
                <a:tabLst>
                  <a:tab pos="205613" algn="l"/>
                </a:tabLst>
                <a:defRPr/>
              </a:pPr>
              <a:t>‹N°›</a:t>
            </a:fld>
            <a:endParaRPr lang="nl-NL" sz="756" baseline="0">
              <a:solidFill>
                <a:schemeClr val="tx1"/>
              </a:solidFill>
              <a:latin typeface="Raleway Medium" pitchFamily="2" charset="0"/>
              <a:ea typeface="Verdana" pitchFamily="34" charset="0"/>
              <a:cs typeface="Verdana" pitchFamily="34" charset="0"/>
            </a:endParaRPr>
          </a:p>
        </p:txBody>
      </p:sp>
      <p:pic>
        <p:nvPicPr>
          <p:cNvPr id="19" name="Picture 18">
            <a:extLst>
              <a:ext uri="{FF2B5EF4-FFF2-40B4-BE49-F238E27FC236}">
                <a16:creationId xmlns:a16="http://schemas.microsoft.com/office/drawing/2014/main" id="{2216FEB4-8BE0-544E-B49C-79EA3D951774}"/>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bwMode="gray">
          <a:xfrm>
            <a:off x="5739263" y="9838569"/>
            <a:ext cx="1429009" cy="458469"/>
          </a:xfrm>
          <a:prstGeom prst="rect">
            <a:avLst/>
          </a:prstGeom>
        </p:spPr>
      </p:pic>
      <p:sp>
        <p:nvSpPr>
          <p:cNvPr id="15" name="Text Placeholder 2">
            <a:extLst>
              <a:ext uri="{FF2B5EF4-FFF2-40B4-BE49-F238E27FC236}">
                <a16:creationId xmlns:a16="http://schemas.microsoft.com/office/drawing/2014/main" id="{55AC5600-62E2-7F47-8554-9A08C6BA526A}"/>
              </a:ext>
            </a:extLst>
          </p:cNvPr>
          <p:cNvSpPr>
            <a:spLocks noGrp="1"/>
          </p:cNvSpPr>
          <p:nvPr>
            <p:ph type="body" idx="1"/>
          </p:nvPr>
        </p:nvSpPr>
        <p:spPr bwMode="gray">
          <a:xfrm>
            <a:off x="411305" y="1260406"/>
            <a:ext cx="6749210" cy="1924183"/>
          </a:xfrm>
          <a:prstGeom prst="rect">
            <a:avLst/>
          </a:prstGeom>
        </p:spPr>
        <p:txBody>
          <a:bodyPr vert="horz" lIns="91440" tIns="45720" rIns="91440" bIns="45720" rtlCol="0">
            <a:noAutofit/>
          </a:body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17" name="Title Placeholder 1">
            <a:extLst>
              <a:ext uri="{FF2B5EF4-FFF2-40B4-BE49-F238E27FC236}">
                <a16:creationId xmlns:a16="http://schemas.microsoft.com/office/drawing/2014/main" id="{3B8F87E9-B5EA-D04B-9E37-085EEE710C05}"/>
              </a:ext>
            </a:extLst>
          </p:cNvPr>
          <p:cNvSpPr>
            <a:spLocks noGrp="1"/>
          </p:cNvSpPr>
          <p:nvPr>
            <p:ph type="title"/>
          </p:nvPr>
        </p:nvSpPr>
        <p:spPr bwMode="gray">
          <a:xfrm>
            <a:off x="411300" y="380005"/>
            <a:ext cx="6749210" cy="611978"/>
          </a:xfrm>
          <a:prstGeom prst="rect">
            <a:avLst/>
          </a:prstGeom>
        </p:spPr>
        <p:txBody>
          <a:bodyPr vert="horz" lIns="91440" tIns="45720" rIns="91440" bIns="45720" rtlCol="0" anchor="t" anchorCtr="0">
            <a:noAutofit/>
          </a:bodyPr>
          <a:lstStyle/>
          <a:p>
            <a:r>
              <a:rPr lang="en-US"/>
              <a:t>Title in </a:t>
            </a:r>
            <a:r>
              <a:rPr lang="en-US" err="1"/>
              <a:t>Raleway</a:t>
            </a:r>
            <a:r>
              <a:rPr lang="en-US"/>
              <a:t> </a:t>
            </a:r>
            <a:r>
              <a:rPr lang="en-US" err="1"/>
              <a:t>SemiBold</a:t>
            </a:r>
            <a:r>
              <a:rPr lang="en-US"/>
              <a:t> 20pt</a:t>
            </a:r>
            <a:endParaRPr lang="nl-NL"/>
          </a:p>
        </p:txBody>
      </p:sp>
      <p:cxnSp>
        <p:nvCxnSpPr>
          <p:cNvPr id="25" name="Straight Connector 24" hidden="1">
            <a:extLst>
              <a:ext uri="{FF2B5EF4-FFF2-40B4-BE49-F238E27FC236}">
                <a16:creationId xmlns:a16="http://schemas.microsoft.com/office/drawing/2014/main" id="{7A3335B5-6ED7-2B4B-8061-20BA761E1138}"/>
              </a:ext>
            </a:extLst>
          </p:cNvPr>
          <p:cNvCxnSpPr>
            <a:cxnSpLocks/>
          </p:cNvCxnSpPr>
          <p:nvPr userDrawn="1"/>
        </p:nvCxnSpPr>
        <p:spPr>
          <a:xfrm>
            <a:off x="3779838" y="1"/>
            <a:ext cx="0" cy="1063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hidden="1">
            <a:extLst>
              <a:ext uri="{FF2B5EF4-FFF2-40B4-BE49-F238E27FC236}">
                <a16:creationId xmlns:a16="http://schemas.microsoft.com/office/drawing/2014/main" id="{13E9FE73-5E65-EB44-ABE4-4970AAD30407}"/>
              </a:ext>
            </a:extLst>
          </p:cNvPr>
          <p:cNvCxnSpPr>
            <a:cxnSpLocks/>
          </p:cNvCxnSpPr>
          <p:nvPr userDrawn="1"/>
        </p:nvCxnSpPr>
        <p:spPr>
          <a:xfrm>
            <a:off x="7172654" y="-260442"/>
            <a:ext cx="0" cy="11212696"/>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hidden="1">
            <a:extLst>
              <a:ext uri="{FF2B5EF4-FFF2-40B4-BE49-F238E27FC236}">
                <a16:creationId xmlns:a16="http://schemas.microsoft.com/office/drawing/2014/main" id="{E5DAAAB4-4B51-F441-AB27-74392E250AC0}"/>
              </a:ext>
            </a:extLst>
          </p:cNvPr>
          <p:cNvCxnSpPr>
            <a:cxnSpLocks/>
          </p:cNvCxnSpPr>
          <p:nvPr userDrawn="1"/>
        </p:nvCxnSpPr>
        <p:spPr>
          <a:xfrm flipV="1">
            <a:off x="-69997" y="10297037"/>
            <a:ext cx="7699669" cy="28469"/>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hidden="1">
            <a:extLst>
              <a:ext uri="{FF2B5EF4-FFF2-40B4-BE49-F238E27FC236}">
                <a16:creationId xmlns:a16="http://schemas.microsoft.com/office/drawing/2014/main" id="{8706E29B-791D-7344-84A7-E8F4031F310F}"/>
              </a:ext>
            </a:extLst>
          </p:cNvPr>
          <p:cNvCxnSpPr>
            <a:cxnSpLocks/>
          </p:cNvCxnSpPr>
          <p:nvPr userDrawn="1"/>
        </p:nvCxnSpPr>
        <p:spPr>
          <a:xfrm>
            <a:off x="399160" y="-274146"/>
            <a:ext cx="0" cy="11212696"/>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hidden="1">
            <a:extLst>
              <a:ext uri="{FF2B5EF4-FFF2-40B4-BE49-F238E27FC236}">
                <a16:creationId xmlns:a16="http://schemas.microsoft.com/office/drawing/2014/main" id="{86C47AB2-C6F7-B64A-AC3C-0A0AAA6FBC7C}"/>
              </a:ext>
            </a:extLst>
          </p:cNvPr>
          <p:cNvCxnSpPr>
            <a:cxnSpLocks/>
          </p:cNvCxnSpPr>
          <p:nvPr userDrawn="1"/>
        </p:nvCxnSpPr>
        <p:spPr>
          <a:xfrm flipV="1">
            <a:off x="-124762" y="365296"/>
            <a:ext cx="7699669" cy="28469"/>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4" name="Rectangle 33" hidden="1">
            <a:extLst>
              <a:ext uri="{FF2B5EF4-FFF2-40B4-BE49-F238E27FC236}">
                <a16:creationId xmlns:a16="http://schemas.microsoft.com/office/drawing/2014/main" id="{F99833B9-97C5-1544-9F1B-88618202C674}"/>
              </a:ext>
            </a:extLst>
          </p:cNvPr>
          <p:cNvSpPr/>
          <p:nvPr userDrawn="1"/>
        </p:nvSpPr>
        <p:spPr>
          <a:xfrm>
            <a:off x="1" y="1"/>
            <a:ext cx="399160" cy="390836"/>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3"/>
          </a:p>
        </p:txBody>
      </p:sp>
      <p:sp>
        <p:nvSpPr>
          <p:cNvPr id="33" name="Rectangle 32" hidden="1">
            <a:extLst>
              <a:ext uri="{FF2B5EF4-FFF2-40B4-BE49-F238E27FC236}">
                <a16:creationId xmlns:a16="http://schemas.microsoft.com/office/drawing/2014/main" id="{732E4B54-0582-1E4C-9E38-855F36EAE76F}"/>
              </a:ext>
            </a:extLst>
          </p:cNvPr>
          <p:cNvSpPr/>
          <p:nvPr userDrawn="1"/>
        </p:nvSpPr>
        <p:spPr>
          <a:xfrm>
            <a:off x="7175747" y="10300977"/>
            <a:ext cx="399160" cy="390836"/>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3"/>
          </a:p>
        </p:txBody>
      </p:sp>
      <p:cxnSp>
        <p:nvCxnSpPr>
          <p:cNvPr id="37" name="Straight Connector 36" hidden="1">
            <a:extLst>
              <a:ext uri="{FF2B5EF4-FFF2-40B4-BE49-F238E27FC236}">
                <a16:creationId xmlns:a16="http://schemas.microsoft.com/office/drawing/2014/main" id="{6F3D3350-E405-564D-9CA0-55E312D9A8D8}"/>
              </a:ext>
            </a:extLst>
          </p:cNvPr>
          <p:cNvCxnSpPr>
            <a:cxnSpLocks/>
          </p:cNvCxnSpPr>
          <p:nvPr userDrawn="1"/>
        </p:nvCxnSpPr>
        <p:spPr>
          <a:xfrm flipH="1">
            <a:off x="-494131" y="5345907"/>
            <a:ext cx="87216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38092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Lst>
  <p:hf hdr="0" ftr="0" dt="0"/>
  <p:txStyles>
    <p:titleStyle>
      <a:lvl1pPr algn="l" defTabSz="1900753" rtl="0" eaLnBrk="1" latinLnBrk="0" hangingPunct="1">
        <a:spcBef>
          <a:spcPct val="0"/>
        </a:spcBef>
        <a:buNone/>
        <a:defRPr sz="2590" b="1" kern="1200" baseline="0">
          <a:solidFill>
            <a:schemeClr val="tx1"/>
          </a:solidFill>
          <a:latin typeface="Raleway SemiBold" pitchFamily="2" charset="0"/>
          <a:ea typeface="Verdana" pitchFamily="34" charset="0"/>
          <a:cs typeface="Raleway SemiBold" pitchFamily="2" charset="0"/>
        </a:defRPr>
      </a:lvl1pPr>
    </p:titleStyle>
    <p:bodyStyle>
      <a:lvl1pPr marL="342135" indent="-342135" algn="l" defTabSz="1900753" rtl="0" eaLnBrk="1" latinLnBrk="0" hangingPunct="1">
        <a:spcBef>
          <a:spcPts val="0"/>
        </a:spcBef>
        <a:spcAft>
          <a:spcPts val="831"/>
        </a:spcAft>
        <a:buClr>
          <a:schemeClr val="tx1"/>
        </a:buClr>
        <a:buSzPct val="100000"/>
        <a:buFont typeface="Arial" panose="020B0604020202020204" pitchFamily="34" charset="0"/>
        <a:buChar char="•"/>
        <a:defRPr sz="2159" kern="1200" baseline="0">
          <a:solidFill>
            <a:schemeClr val="tx1"/>
          </a:solidFill>
          <a:latin typeface="+mj-lt"/>
          <a:ea typeface="Verdana" pitchFamily="34" charset="0"/>
          <a:cs typeface="Verdana" pitchFamily="34" charset="0"/>
        </a:defRPr>
      </a:lvl1pPr>
      <a:lvl2pPr marL="684272" indent="-342135" algn="l" defTabSz="1900753" rtl="0" eaLnBrk="1" latinLnBrk="0" hangingPunct="1">
        <a:spcBef>
          <a:spcPts val="0"/>
        </a:spcBef>
        <a:spcAft>
          <a:spcPts val="831"/>
        </a:spcAft>
        <a:buClr>
          <a:schemeClr val="tx1"/>
        </a:buClr>
        <a:buFont typeface="Arial" panose="020B0604020202020204" pitchFamily="34" charset="0"/>
        <a:buChar char="•"/>
        <a:defRPr sz="1943" kern="1200" baseline="0">
          <a:solidFill>
            <a:schemeClr val="tx1"/>
          </a:solidFill>
          <a:latin typeface="+mj-lt"/>
          <a:ea typeface="Verdana" pitchFamily="34" charset="0"/>
          <a:cs typeface="Verdana" pitchFamily="34" charset="0"/>
        </a:defRPr>
      </a:lvl2pPr>
      <a:lvl3pPr marL="1026407" indent="-342135" algn="l" defTabSz="1900753" rtl="0" eaLnBrk="1" latinLnBrk="0" hangingPunct="1">
        <a:spcBef>
          <a:spcPts val="0"/>
        </a:spcBef>
        <a:spcAft>
          <a:spcPts val="831"/>
        </a:spcAft>
        <a:buClr>
          <a:schemeClr val="tx1"/>
        </a:buClr>
        <a:buFont typeface="Arial" pitchFamily="34" charset="0"/>
        <a:buChar char="•"/>
        <a:defRPr sz="1727" kern="1200">
          <a:solidFill>
            <a:schemeClr val="tx1"/>
          </a:solidFill>
          <a:latin typeface="+mj-lt"/>
          <a:ea typeface="Verdana" pitchFamily="34" charset="0"/>
          <a:cs typeface="Verdana" pitchFamily="34" charset="0"/>
        </a:defRPr>
      </a:lvl3pPr>
      <a:lvl4pPr marL="1368545" indent="-342135" algn="l" defTabSz="1900753" rtl="0" eaLnBrk="1" latinLnBrk="0" hangingPunct="1">
        <a:spcBef>
          <a:spcPts val="0"/>
        </a:spcBef>
        <a:spcAft>
          <a:spcPts val="831"/>
        </a:spcAft>
        <a:buClr>
          <a:schemeClr val="tx1"/>
        </a:buClr>
        <a:buFont typeface="Arial" panose="020B0604020202020204" pitchFamily="34" charset="0"/>
        <a:buChar char="•"/>
        <a:defRPr sz="1511" kern="1200" baseline="0">
          <a:solidFill>
            <a:schemeClr val="tx1"/>
          </a:solidFill>
          <a:latin typeface="+mj-lt"/>
          <a:ea typeface="Verdana" pitchFamily="34" charset="0"/>
          <a:cs typeface="Verdana" pitchFamily="34" charset="0"/>
        </a:defRPr>
      </a:lvl4pPr>
      <a:lvl5pPr marL="2806236" indent="-561247" algn="l" defTabSz="1900753" rtl="0" eaLnBrk="1" latinLnBrk="0" hangingPunct="1">
        <a:spcBef>
          <a:spcPct val="20000"/>
        </a:spcBef>
        <a:buClr>
          <a:schemeClr val="tx2"/>
        </a:buClr>
        <a:buFont typeface="Arial" pitchFamily="34" charset="0"/>
        <a:buChar char="»"/>
        <a:defRPr sz="3325" kern="1200">
          <a:solidFill>
            <a:srgbClr val="FFFFFF"/>
          </a:solidFill>
          <a:latin typeface="Verdana" pitchFamily="34" charset="0"/>
          <a:ea typeface="Verdana" pitchFamily="34" charset="0"/>
          <a:cs typeface="Verdana" pitchFamily="34" charset="0"/>
        </a:defRPr>
      </a:lvl5pPr>
      <a:lvl6pPr marL="5227082" indent="-475190" algn="l" defTabSz="1900753" rtl="0" eaLnBrk="1" latinLnBrk="0" hangingPunct="1">
        <a:spcBef>
          <a:spcPct val="20000"/>
        </a:spcBef>
        <a:buFont typeface="Arial" pitchFamily="34" charset="0"/>
        <a:buChar char="•"/>
        <a:defRPr sz="4157" kern="1200">
          <a:solidFill>
            <a:schemeClr val="tx1"/>
          </a:solidFill>
          <a:latin typeface="+mn-lt"/>
          <a:ea typeface="+mn-ea"/>
          <a:cs typeface="+mn-cs"/>
        </a:defRPr>
      </a:lvl6pPr>
      <a:lvl7pPr marL="6177454" indent="-475190" algn="l" defTabSz="1900753" rtl="0" eaLnBrk="1" latinLnBrk="0" hangingPunct="1">
        <a:spcBef>
          <a:spcPct val="20000"/>
        </a:spcBef>
        <a:buFont typeface="Arial" pitchFamily="34" charset="0"/>
        <a:buChar char="•"/>
        <a:defRPr sz="4157" kern="1200">
          <a:solidFill>
            <a:schemeClr val="tx1"/>
          </a:solidFill>
          <a:latin typeface="+mn-lt"/>
          <a:ea typeface="+mn-ea"/>
          <a:cs typeface="+mn-cs"/>
        </a:defRPr>
      </a:lvl7pPr>
      <a:lvl8pPr marL="7127835" indent="-475190" algn="l" defTabSz="1900753" rtl="0" eaLnBrk="1" latinLnBrk="0" hangingPunct="1">
        <a:spcBef>
          <a:spcPct val="20000"/>
        </a:spcBef>
        <a:buFont typeface="Arial" pitchFamily="34" charset="0"/>
        <a:buChar char="•"/>
        <a:defRPr sz="4157" kern="1200">
          <a:solidFill>
            <a:schemeClr val="tx1"/>
          </a:solidFill>
          <a:latin typeface="+mn-lt"/>
          <a:ea typeface="+mn-ea"/>
          <a:cs typeface="+mn-cs"/>
        </a:defRPr>
      </a:lvl8pPr>
      <a:lvl9pPr marL="8078213" indent="-475190" algn="l" defTabSz="1900753" rtl="0" eaLnBrk="1" latinLnBrk="0" hangingPunct="1">
        <a:spcBef>
          <a:spcPct val="20000"/>
        </a:spcBef>
        <a:buFont typeface="Arial" pitchFamily="34" charset="0"/>
        <a:buChar char="•"/>
        <a:defRPr sz="4157" kern="1200">
          <a:solidFill>
            <a:schemeClr val="tx1"/>
          </a:solidFill>
          <a:latin typeface="+mn-lt"/>
          <a:ea typeface="+mn-ea"/>
          <a:cs typeface="+mn-cs"/>
        </a:defRPr>
      </a:lvl9pPr>
    </p:bodyStyle>
    <p:otherStyle>
      <a:defPPr>
        <a:defRPr lang="nl-NL"/>
      </a:defPPr>
      <a:lvl1pPr marL="0" algn="l" defTabSz="1900753" rtl="0" eaLnBrk="1" latinLnBrk="0" hangingPunct="1">
        <a:defRPr sz="3744" kern="1200">
          <a:solidFill>
            <a:schemeClr val="tx1"/>
          </a:solidFill>
          <a:latin typeface="+mn-lt"/>
          <a:ea typeface="+mn-ea"/>
          <a:cs typeface="+mn-cs"/>
        </a:defRPr>
      </a:lvl1pPr>
      <a:lvl2pPr marL="950378" algn="l" defTabSz="1900753" rtl="0" eaLnBrk="1" latinLnBrk="0" hangingPunct="1">
        <a:defRPr sz="3744" kern="1200">
          <a:solidFill>
            <a:schemeClr val="tx1"/>
          </a:solidFill>
          <a:latin typeface="+mn-lt"/>
          <a:ea typeface="+mn-ea"/>
          <a:cs typeface="+mn-cs"/>
        </a:defRPr>
      </a:lvl2pPr>
      <a:lvl3pPr marL="1900753" algn="l" defTabSz="1900753" rtl="0" eaLnBrk="1" latinLnBrk="0" hangingPunct="1">
        <a:defRPr sz="3744" kern="1200">
          <a:solidFill>
            <a:schemeClr val="tx1"/>
          </a:solidFill>
          <a:latin typeface="+mn-lt"/>
          <a:ea typeface="+mn-ea"/>
          <a:cs typeface="+mn-cs"/>
        </a:defRPr>
      </a:lvl3pPr>
      <a:lvl4pPr marL="2851135" algn="l" defTabSz="1900753" rtl="0" eaLnBrk="1" latinLnBrk="0" hangingPunct="1">
        <a:defRPr sz="3744" kern="1200">
          <a:solidFill>
            <a:schemeClr val="tx1"/>
          </a:solidFill>
          <a:latin typeface="+mn-lt"/>
          <a:ea typeface="+mn-ea"/>
          <a:cs typeface="+mn-cs"/>
        </a:defRPr>
      </a:lvl4pPr>
      <a:lvl5pPr marL="3801513" algn="l" defTabSz="1900753" rtl="0" eaLnBrk="1" latinLnBrk="0" hangingPunct="1">
        <a:defRPr sz="3744" kern="1200">
          <a:solidFill>
            <a:schemeClr val="tx1"/>
          </a:solidFill>
          <a:latin typeface="+mn-lt"/>
          <a:ea typeface="+mn-ea"/>
          <a:cs typeface="+mn-cs"/>
        </a:defRPr>
      </a:lvl5pPr>
      <a:lvl6pPr marL="4751890" algn="l" defTabSz="1900753" rtl="0" eaLnBrk="1" latinLnBrk="0" hangingPunct="1">
        <a:defRPr sz="3744" kern="1200">
          <a:solidFill>
            <a:schemeClr val="tx1"/>
          </a:solidFill>
          <a:latin typeface="+mn-lt"/>
          <a:ea typeface="+mn-ea"/>
          <a:cs typeface="+mn-cs"/>
        </a:defRPr>
      </a:lvl6pPr>
      <a:lvl7pPr marL="5702266" algn="l" defTabSz="1900753" rtl="0" eaLnBrk="1" latinLnBrk="0" hangingPunct="1">
        <a:defRPr sz="3744" kern="1200">
          <a:solidFill>
            <a:schemeClr val="tx1"/>
          </a:solidFill>
          <a:latin typeface="+mn-lt"/>
          <a:ea typeface="+mn-ea"/>
          <a:cs typeface="+mn-cs"/>
        </a:defRPr>
      </a:lvl7pPr>
      <a:lvl8pPr marL="6652648" algn="l" defTabSz="1900753" rtl="0" eaLnBrk="1" latinLnBrk="0" hangingPunct="1">
        <a:defRPr sz="3744" kern="1200">
          <a:solidFill>
            <a:schemeClr val="tx1"/>
          </a:solidFill>
          <a:latin typeface="+mn-lt"/>
          <a:ea typeface="+mn-ea"/>
          <a:cs typeface="+mn-cs"/>
        </a:defRPr>
      </a:lvl8pPr>
      <a:lvl9pPr marL="7603025" algn="l" defTabSz="1900753" rtl="0" eaLnBrk="1" latinLnBrk="0" hangingPunct="1">
        <a:defRPr sz="374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04">
          <p15:clr>
            <a:srgbClr val="F26B43"/>
          </p15:clr>
        </p15:guide>
        <p15:guide id="2" pos="4164">
          <p15:clr>
            <a:srgbClr val="F26B43"/>
          </p15:clr>
        </p15:guide>
        <p15:guide id="3" orient="horz" pos="5547">
          <p15:clr>
            <a:srgbClr val="F26B43"/>
          </p15:clr>
        </p15:guide>
        <p15:guide id="4" pos="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jobs.atos.net/job-invite/482749/"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jobs.atos.net/job-invite/475885/"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jobs.atos.net/job-invite/475886/"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jobs.atos.net/job-invite/463956/"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jobs.atos.net/job-invite/463957/"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jobs.atos.net/job-invite/463960/"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jobs.atos.net/job-invite/482303/"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C08DE1B8-E493-D347-BBA7-1C5454D3119D}"/>
              </a:ext>
            </a:extLst>
          </p:cNvPr>
          <p:cNvSpPr txBox="1">
            <a:spLocks/>
          </p:cNvSpPr>
          <p:nvPr/>
        </p:nvSpPr>
        <p:spPr bwMode="invGray">
          <a:xfrm>
            <a:off x="392079" y="4927917"/>
            <a:ext cx="3277687" cy="4981812"/>
          </a:xfrm>
          <a:prstGeom prst="rect">
            <a:avLst/>
          </a:prstGeom>
        </p:spPr>
        <p:txBody>
          <a:bodyPr vert="horz" lIns="0" tIns="0" rIns="0" bIns="0" rtlCol="0">
            <a:normAutofit/>
          </a:bodyPr>
          <a:lstStyle>
            <a:lvl1pPr marL="0" indent="0" algn="l" defTabSz="1761098" rtl="0" eaLnBrk="1" latinLnBrk="0" hangingPunct="1">
              <a:spcBef>
                <a:spcPts val="0"/>
              </a:spcBef>
              <a:spcAft>
                <a:spcPts val="100"/>
              </a:spcAft>
              <a:buClr>
                <a:schemeClr val="tx1"/>
              </a:buClr>
              <a:buSzPct val="100000"/>
              <a:buFont typeface="Arial" panose="020B0604020202020204" pitchFamily="34" charset="0"/>
              <a:buNone/>
              <a:defRPr sz="3200" kern="1200" baseline="0">
                <a:solidFill>
                  <a:schemeClr val="tx1"/>
                </a:solidFill>
                <a:latin typeface="Raleway SemiBold" pitchFamily="2" charset="0"/>
                <a:ea typeface="Verdana" pitchFamily="34" charset="0"/>
                <a:cs typeface="Verdana" pitchFamily="34" charset="0"/>
              </a:defRPr>
            </a:lvl1pPr>
            <a:lvl2pPr marL="0" indent="0" algn="l" defTabSz="1761098" rtl="0" eaLnBrk="1" latinLnBrk="0" hangingPunct="1">
              <a:spcBef>
                <a:spcPts val="0"/>
              </a:spcBef>
              <a:spcAft>
                <a:spcPts val="100"/>
              </a:spcAft>
              <a:buClr>
                <a:schemeClr val="tx1"/>
              </a:buClr>
              <a:buFont typeface="Arial" panose="020B0604020202020204" pitchFamily="34" charset="0"/>
              <a:buNone/>
              <a:defRPr sz="2400" kern="1200" baseline="0">
                <a:solidFill>
                  <a:schemeClr val="accent1"/>
                </a:solidFill>
                <a:latin typeface="Raleway SemiBold" pitchFamily="2" charset="0"/>
                <a:ea typeface="Verdana" pitchFamily="34" charset="0"/>
                <a:cs typeface="Verdana" pitchFamily="34" charset="0"/>
              </a:defRPr>
            </a:lvl2pPr>
            <a:lvl3pPr marL="950993" indent="-316997" algn="l" defTabSz="1761098" rtl="0" eaLnBrk="1" latinLnBrk="0" hangingPunct="1">
              <a:spcBef>
                <a:spcPts val="0"/>
              </a:spcBef>
              <a:spcAft>
                <a:spcPts val="770"/>
              </a:spcAft>
              <a:buClr>
                <a:schemeClr val="tx1"/>
              </a:buClr>
              <a:buFont typeface="Arial" pitchFamily="34" charset="0"/>
              <a:buChar char="•"/>
              <a:defRPr sz="1600" kern="1200">
                <a:solidFill>
                  <a:schemeClr val="tx1"/>
                </a:solidFill>
                <a:latin typeface="Raleway Light" pitchFamily="2" charset="0"/>
                <a:ea typeface="Verdana" pitchFamily="34" charset="0"/>
                <a:cs typeface="Verdana" pitchFamily="34" charset="0"/>
              </a:defRPr>
            </a:lvl3pPr>
            <a:lvl4pPr marL="1267993" indent="-316997" algn="l" defTabSz="1761098" rtl="0" eaLnBrk="1" latinLnBrk="0" hangingPunct="1">
              <a:spcBef>
                <a:spcPts val="0"/>
              </a:spcBef>
              <a:spcAft>
                <a:spcPts val="770"/>
              </a:spcAft>
              <a:buClr>
                <a:schemeClr val="tx1"/>
              </a:buClr>
              <a:buFont typeface="Arial" panose="020B0604020202020204" pitchFamily="34" charset="0"/>
              <a:buChar char="•"/>
              <a:defRPr sz="1400" kern="1200" baseline="0">
                <a:solidFill>
                  <a:schemeClr val="tx1"/>
                </a:solidFill>
                <a:latin typeface="+mn-lt"/>
                <a:ea typeface="Verdana" pitchFamily="34" charset="0"/>
                <a:cs typeface="Verdana" pitchFamily="34" charset="0"/>
              </a:defRPr>
            </a:lvl4pPr>
            <a:lvl5pPr marL="2600052" indent="-520010" algn="l" defTabSz="1761098" rtl="0" eaLnBrk="1" latinLnBrk="0" hangingPunct="1">
              <a:spcBef>
                <a:spcPct val="20000"/>
              </a:spcBef>
              <a:buClr>
                <a:schemeClr val="tx2"/>
              </a:buClr>
              <a:buFont typeface="Arial" pitchFamily="34" charset="0"/>
              <a:buChar char="»"/>
              <a:defRPr sz="3081" kern="1200">
                <a:solidFill>
                  <a:srgbClr val="FFFFFF"/>
                </a:solidFill>
                <a:latin typeface="Verdana" pitchFamily="34" charset="0"/>
                <a:ea typeface="Verdana" pitchFamily="34" charset="0"/>
                <a:cs typeface="Verdana" pitchFamily="34" charset="0"/>
              </a:defRPr>
            </a:lvl5pPr>
            <a:lvl6pPr marL="4843030" indent="-440276" algn="l" defTabSz="1761098" rtl="0" eaLnBrk="1" latinLnBrk="0" hangingPunct="1">
              <a:spcBef>
                <a:spcPct val="20000"/>
              </a:spcBef>
              <a:buFont typeface="Arial" pitchFamily="34" charset="0"/>
              <a:buChar char="•"/>
              <a:defRPr sz="3852" kern="1200">
                <a:solidFill>
                  <a:schemeClr val="tx1"/>
                </a:solidFill>
                <a:latin typeface="+mn-lt"/>
                <a:ea typeface="+mn-ea"/>
                <a:cs typeface="+mn-cs"/>
              </a:defRPr>
            </a:lvl6pPr>
            <a:lvl7pPr marL="5723575" indent="-440276" algn="l" defTabSz="1761098" rtl="0" eaLnBrk="1" latinLnBrk="0" hangingPunct="1">
              <a:spcBef>
                <a:spcPct val="20000"/>
              </a:spcBef>
              <a:buFont typeface="Arial" pitchFamily="34" charset="0"/>
              <a:buChar char="•"/>
              <a:defRPr sz="3852" kern="1200">
                <a:solidFill>
                  <a:schemeClr val="tx1"/>
                </a:solidFill>
                <a:latin typeface="+mn-lt"/>
                <a:ea typeface="+mn-ea"/>
                <a:cs typeface="+mn-cs"/>
              </a:defRPr>
            </a:lvl7pPr>
            <a:lvl8pPr marL="6604128" indent="-440276" algn="l" defTabSz="1761098" rtl="0" eaLnBrk="1" latinLnBrk="0" hangingPunct="1">
              <a:spcBef>
                <a:spcPct val="20000"/>
              </a:spcBef>
              <a:buFont typeface="Arial" pitchFamily="34" charset="0"/>
              <a:buChar char="•"/>
              <a:defRPr sz="3852" kern="1200">
                <a:solidFill>
                  <a:schemeClr val="tx1"/>
                </a:solidFill>
                <a:latin typeface="+mn-lt"/>
                <a:ea typeface="+mn-ea"/>
                <a:cs typeface="+mn-cs"/>
              </a:defRPr>
            </a:lvl8pPr>
            <a:lvl9pPr marL="7484678" indent="-440276" algn="l" defTabSz="1761098" rtl="0" eaLnBrk="1" latinLnBrk="0" hangingPunct="1">
              <a:spcBef>
                <a:spcPct val="20000"/>
              </a:spcBef>
              <a:buFont typeface="Arial" pitchFamily="34" charset="0"/>
              <a:buChar char="•"/>
              <a:defRPr sz="3852" kern="1200">
                <a:solidFill>
                  <a:schemeClr val="tx1"/>
                </a:solidFill>
                <a:latin typeface="+mn-lt"/>
                <a:ea typeface="+mn-ea"/>
                <a:cs typeface="+mn-cs"/>
              </a:defRPr>
            </a:lvl9pPr>
          </a:lstStyle>
          <a:p>
            <a:pPr marR="0" defTabSz="1158259" fontAlgn="auto">
              <a:spcAft>
                <a:spcPts val="507"/>
              </a:spcAft>
              <a:buClr>
                <a:srgbClr val="0F0F0F"/>
              </a:buClr>
              <a:buSzPct val="100000"/>
              <a:tabLst/>
              <a:defRPr/>
            </a:pPr>
            <a:r>
              <a:rPr kumimoji="0" lang="fr-FR" sz="4308" b="0" i="0" u="none" strike="noStrike" cap="none" spc="0" normalizeH="0" baseline="0" noProof="0" dirty="0">
                <a:ln>
                  <a:noFill/>
                </a:ln>
                <a:effectLst/>
                <a:uLnTx/>
                <a:uFillTx/>
                <a:latin typeface="Montserrat SemiBold" pitchFamily="2" charset="0"/>
                <a:ea typeface="+mn-ea"/>
                <a:cs typeface="+mn-cs"/>
              </a:rPr>
              <a:t>Book offres d’emploi </a:t>
            </a:r>
          </a:p>
          <a:p>
            <a:pPr marR="0" defTabSz="1158259" fontAlgn="auto">
              <a:spcAft>
                <a:spcPts val="507"/>
              </a:spcAft>
              <a:buClr>
                <a:srgbClr val="0F0F0F"/>
              </a:buClr>
              <a:buSzTx/>
              <a:tabLst/>
              <a:defRPr/>
            </a:pPr>
            <a:endParaRPr kumimoji="0" lang="fr-FR" sz="4308" b="0" i="0" u="none" strike="noStrike" cap="none" spc="0" normalizeH="0" baseline="0" noProof="0" dirty="0">
              <a:ln>
                <a:noFill/>
              </a:ln>
              <a:effectLst/>
              <a:uLnTx/>
              <a:uFillTx/>
              <a:latin typeface="Montserrat SemiBold" pitchFamily="2" charset="0"/>
              <a:ea typeface="+mn-ea"/>
              <a:cs typeface="+mn-cs"/>
            </a:endParaRPr>
          </a:p>
          <a:p>
            <a:pPr marR="0" defTabSz="1158259" fontAlgn="auto">
              <a:spcAft>
                <a:spcPts val="507"/>
              </a:spcAft>
              <a:buClr>
                <a:srgbClr val="0F0F0F"/>
              </a:buClr>
              <a:buSzTx/>
              <a:tabLst/>
              <a:defRPr/>
            </a:pPr>
            <a:r>
              <a:rPr kumimoji="0" lang="en-US" sz="4308" b="0" i="0" u="none" strike="noStrike" cap="none" spc="0" normalizeH="0" baseline="0" noProof="0" dirty="0">
                <a:ln>
                  <a:noFill/>
                </a:ln>
                <a:effectLst/>
                <a:uLnTx/>
                <a:uFillTx/>
                <a:latin typeface="Montserrat SemiBold" pitchFamily="2" charset="0"/>
                <a:ea typeface="+mn-ea"/>
                <a:cs typeface="+mn-cs"/>
              </a:rPr>
              <a:t>2023</a:t>
            </a:r>
          </a:p>
        </p:txBody>
      </p:sp>
      <p:sp>
        <p:nvSpPr>
          <p:cNvPr id="8" name="Text Placeholder 7">
            <a:extLst>
              <a:ext uri="{FF2B5EF4-FFF2-40B4-BE49-F238E27FC236}">
                <a16:creationId xmlns:a16="http://schemas.microsoft.com/office/drawing/2014/main" id="{94C07798-5C88-4E20-89E4-0707C28D8C58}"/>
              </a:ext>
            </a:extLst>
          </p:cNvPr>
          <p:cNvSpPr>
            <a:spLocks noGrp="1"/>
          </p:cNvSpPr>
          <p:nvPr>
            <p:ph type="body" sz="quarter" idx="16"/>
          </p:nvPr>
        </p:nvSpPr>
        <p:spPr>
          <a:xfrm>
            <a:off x="392079" y="4264979"/>
            <a:ext cx="1070961" cy="662938"/>
          </a:xfrm>
        </p:spPr>
        <p:txBody>
          <a:bodyPr vert="horz" wrap="square" lIns="0" tIns="0" rIns="0" bIns="0" rtlCol="0">
            <a:normAutofit/>
          </a:bodyPr>
          <a:lstStyle/>
          <a:p>
            <a:r>
              <a:rPr lang="en-US" kern="1200">
                <a:latin typeface="Montserrat SemiBold" pitchFamily="2" charset="0"/>
                <a:ea typeface="+mn-ea"/>
                <a:cs typeface="+mn-cs"/>
              </a:rPr>
              <a:t> </a:t>
            </a:r>
          </a:p>
        </p:txBody>
      </p:sp>
      <p:pic>
        <p:nvPicPr>
          <p:cNvPr id="10" name="Picture 9" descr="Calendrier d’une table empilée en haut des blocs-notes">
            <a:extLst>
              <a:ext uri="{FF2B5EF4-FFF2-40B4-BE49-F238E27FC236}">
                <a16:creationId xmlns:a16="http://schemas.microsoft.com/office/drawing/2014/main" id="{F729E08A-E8C6-3F71-B695-41FC8966529C}"/>
              </a:ext>
            </a:extLst>
          </p:cNvPr>
          <p:cNvPicPr>
            <a:picLocks noChangeAspect="1"/>
          </p:cNvPicPr>
          <p:nvPr/>
        </p:nvPicPr>
        <p:blipFill rotWithShape="1">
          <a:blip r:embed="rId3"/>
          <a:srcRect l="46039" r="30363" b="-1"/>
          <a:stretch/>
        </p:blipFill>
        <p:spPr>
          <a:xfrm>
            <a:off x="3779837" y="10"/>
            <a:ext cx="3779838" cy="10691803"/>
          </a:xfrm>
          <a:prstGeom prst="rect">
            <a:avLst/>
          </a:prstGeom>
          <a:noFill/>
        </p:spPr>
      </p:pic>
    </p:spTree>
    <p:extLst>
      <p:ext uri="{BB962C8B-B14F-4D97-AF65-F5344CB8AC3E}">
        <p14:creationId xmlns:p14="http://schemas.microsoft.com/office/powerpoint/2010/main" val="3300193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4547BF-D121-2643-B9C4-E9C122F67548}"/>
              </a:ext>
            </a:extLst>
          </p:cNvPr>
          <p:cNvSpPr/>
          <p:nvPr/>
        </p:nvSpPr>
        <p:spPr>
          <a:xfrm>
            <a:off x="78825" y="0"/>
            <a:ext cx="7402024" cy="2784764"/>
          </a:xfrm>
          <a:prstGeom prst="rect">
            <a:avLst/>
          </a:prstGeom>
          <a:gradFill>
            <a:gsLst>
              <a:gs pos="35000">
                <a:schemeClr val="bg1">
                  <a:alpha val="32000"/>
                </a:schemeClr>
              </a:gs>
              <a:gs pos="0">
                <a:schemeClr val="accent1">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86912" rtl="0" eaLnBrk="1" fontAlgn="auto" latinLnBrk="0" hangingPunct="1">
              <a:lnSpc>
                <a:spcPct val="100000"/>
              </a:lnSpc>
              <a:spcBef>
                <a:spcPts val="0"/>
              </a:spcBef>
              <a:spcAft>
                <a:spcPts val="0"/>
              </a:spcAft>
              <a:buClrTx/>
              <a:buSzTx/>
              <a:buFontTx/>
              <a:buNone/>
              <a:tabLst/>
              <a:defRPr/>
            </a:pPr>
            <a:endParaRPr kumimoji="0" lang="nl-NL" sz="1943" b="0" i="0" u="none" strike="noStrike" kern="1200" cap="none" spc="0" normalizeH="0" baseline="0" noProof="0">
              <a:ln>
                <a:noFill/>
              </a:ln>
              <a:solidFill>
                <a:prstClr val="white"/>
              </a:solidFill>
              <a:effectLst/>
              <a:uLnTx/>
              <a:uFillTx/>
              <a:latin typeface="Raleway Light"/>
              <a:ea typeface="+mn-ea"/>
              <a:cs typeface="+mn-cs"/>
            </a:endParaRPr>
          </a:p>
        </p:txBody>
      </p:sp>
      <p:sp>
        <p:nvSpPr>
          <p:cNvPr id="4" name="Title 3">
            <a:extLst>
              <a:ext uri="{FF2B5EF4-FFF2-40B4-BE49-F238E27FC236}">
                <a16:creationId xmlns:a16="http://schemas.microsoft.com/office/drawing/2014/main" id="{D868B72E-11CF-E447-8C6A-005B98944F23}"/>
              </a:ext>
            </a:extLst>
          </p:cNvPr>
          <p:cNvSpPr>
            <a:spLocks noGrp="1"/>
          </p:cNvSpPr>
          <p:nvPr>
            <p:ph type="title"/>
          </p:nvPr>
        </p:nvSpPr>
        <p:spPr>
          <a:xfrm>
            <a:off x="196432" y="735730"/>
            <a:ext cx="7120678" cy="392415"/>
          </a:xfrm>
        </p:spPr>
        <p:txBody>
          <a:bodyPr/>
          <a:lstStyle/>
          <a:p>
            <a:r>
              <a:rPr kumimoji="0" lang="fr-FR" sz="2550" b="1" i="0" u="none" strike="noStrike" kern="1200" cap="none" spc="0" normalizeH="0" baseline="0" noProof="0" dirty="0">
                <a:ln>
                  <a:noFill/>
                </a:ln>
                <a:solidFill>
                  <a:srgbClr val="0F0F0F"/>
                </a:solidFill>
                <a:effectLst/>
                <a:uLnTx/>
                <a:uFillTx/>
                <a:latin typeface="Raleway SemiBold"/>
                <a:ea typeface="Verdana"/>
              </a:rPr>
              <a:t>Intégrateur Systèmes (F/H)</a:t>
            </a:r>
            <a:endParaRPr lang="en-US" sz="2550" dirty="0"/>
          </a:p>
        </p:txBody>
      </p:sp>
      <p:sp>
        <p:nvSpPr>
          <p:cNvPr id="12" name="TextBox 9">
            <a:extLst>
              <a:ext uri="{FF2B5EF4-FFF2-40B4-BE49-F238E27FC236}">
                <a16:creationId xmlns:a16="http://schemas.microsoft.com/office/drawing/2014/main" id="{5DB2B0EF-C610-3494-AAF2-2D5E5B13645E}"/>
              </a:ext>
            </a:extLst>
          </p:cNvPr>
          <p:cNvSpPr txBox="1">
            <a:spLocks noGrp="1"/>
          </p:cNvSpPr>
          <p:nvPr>
            <p:ph type="body" sz="quarter" idx="11"/>
          </p:nvPr>
        </p:nvSpPr>
        <p:spPr>
          <a:xfrm>
            <a:off x="219869" y="1392382"/>
            <a:ext cx="6042388" cy="864852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150" b="0" i="0" u="none" strike="noStrike" kern="1200" cap="none" spc="0" normalizeH="0" baseline="0" noProof="0" dirty="0">
                <a:ln>
                  <a:noFill/>
                </a:ln>
                <a:solidFill>
                  <a:schemeClr val="accent1"/>
                </a:solidFill>
                <a:effectLst/>
                <a:uLnTx/>
                <a:uFillTx/>
                <a:latin typeface="Raleway SemiBold"/>
                <a:ea typeface="+mn-ea"/>
                <a:cs typeface="+mn-cs"/>
              </a:rPr>
              <a:t>Mission</a:t>
            </a:r>
            <a:endParaRPr kumimoji="0" lang="en-US" sz="2150" b="0" i="0" u="none" strike="noStrike" kern="1200" cap="none" spc="0" normalizeH="0" baseline="0" noProof="0" dirty="0">
              <a:ln>
                <a:noFill/>
              </a:ln>
              <a:solidFill>
                <a:schemeClr val="accent1"/>
              </a:solidFill>
              <a:effectLst/>
              <a:uLnTx/>
              <a:uFillTx/>
              <a:latin typeface="Raleway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a:t>
            </a:r>
          </a:p>
          <a:p>
            <a:pPr marL="0" indent="0" algn="just" defTabSz="457200">
              <a:spcAft>
                <a:spcPts val="0"/>
              </a:spcAft>
              <a:buNone/>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Rejoindre le projet </a:t>
            </a:r>
            <a:r>
              <a:rPr kumimoji="0" lang="fr-FR" sz="1300" b="1"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SOLDAT CONNECTE</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c’est participer à un projet innovant, au cœur de l’actualité et des nouvelles technologies mêlant réseau, radio, multimédia et IoT. C’est aussi rejoindre une équipe de passionnés dans un esprit start-up qui vous fera grandir et évoluer au sein de notre Groupe.</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300" dirty="0">
                <a:solidFill>
                  <a:srgbClr val="32363A"/>
                </a:solidFill>
                <a:latin typeface="Raleway Medium" pitchFamily="2" charset="0"/>
              </a:rPr>
              <a:t>E</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n tant qu'Intégrateur(</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rice</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expérimenté(e) vos principales missions seront les suivantes </a:t>
            </a: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a:t>
            </a:r>
          </a:p>
          <a:p>
            <a:pPr marL="712788" indent="-273050" algn="just" defTabSz="457200">
              <a:spcAft>
                <a:spcPts val="0"/>
              </a:spcAf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Préparation des environnements de développement et de test </a:t>
            </a:r>
            <a:r>
              <a:rPr kumimoji="0" lang="fr-FR" sz="1300" b="0" i="0" u="none" strike="noStrike" kern="1200" cap="none" spc="0" normalizeH="0" baseline="0" noProof="0" dirty="0">
                <a:ln>
                  <a:noFill/>
                </a:ln>
                <a:solidFill>
                  <a:srgbClr val="FF0000"/>
                </a:solidFill>
                <a:effectLst/>
                <a:uLnTx/>
                <a:uFillTx/>
                <a:latin typeface="Raleway Medium" pitchFamily="2" charset="0"/>
                <a:ea typeface="+mn-ea"/>
                <a:cs typeface="+mn-cs"/>
              </a:rPr>
              <a:t> </a:t>
            </a:r>
          </a:p>
          <a:p>
            <a:pPr marL="712788" indent="-273050" algn="just"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Déploiement des versions de solution selon les étapes d’intégration en laboratoire puis sur le terrain. </a:t>
            </a:r>
          </a:p>
          <a:p>
            <a:pPr marL="712788" indent="-273050" algn="just" defTabSz="457200">
              <a:spcAft>
                <a:spcPts val="0"/>
              </a:spcAft>
              <a:defRPr/>
            </a:pPr>
            <a:r>
              <a:rPr lang="fr-FR" sz="1300" dirty="0">
                <a:solidFill>
                  <a:srgbClr val="32363A"/>
                </a:solidFill>
                <a:latin typeface="Raleway Medium" pitchFamily="2" charset="0"/>
              </a:rPr>
              <a:t>Intégration, mise à jour des composants dans le système.</a:t>
            </a:r>
          </a:p>
          <a:p>
            <a:pPr marL="712788" indent="-273050" algn="just"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Participation aux tests avec les équipes fonctionnelles. </a:t>
            </a: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a:t>
            </a:r>
          </a:p>
          <a:p>
            <a:pPr marL="712788" indent="-273050" algn="just"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Participation aux corrections des faits techniques., </a:t>
            </a:r>
          </a:p>
          <a:p>
            <a:pPr marL="712788" indent="-273050"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Réalisation des opérations liées à l'industrialisation et à l'automatisation.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a:t>
            </a: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fr-FR" sz="1300" b="1" i="0" u="none" strike="noStrike" kern="1200" cap="none" spc="0" normalizeH="0" baseline="0" noProof="0" dirty="0">
                <a:ln>
                  <a:noFill/>
                </a:ln>
                <a:solidFill>
                  <a:srgbClr val="32363A"/>
                </a:solidFill>
                <a:effectLst/>
                <a:uLnTx/>
                <a:uFillTx/>
                <a:latin typeface="Raleway Medium" pitchFamily="2" charset="0"/>
                <a:ea typeface="+mn-ea"/>
                <a:cs typeface="+mn-cs"/>
              </a:rPr>
              <a:t>Environnement technique</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a:t>
            </a: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GO, Java, K8S, </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ReactJS</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Python, </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SprintBoot</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Java, Javascript, Linux, </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shell</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Docker</a:t>
            </a: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Technologies réseaux, stockage, norme, protocole</a:t>
            </a: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Virtualisation, réseaux, développement</a:t>
            </a: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Gestion de configuration logicielle, intégra</a:t>
            </a:r>
            <a:endParaRPr kumimoji="0" lang="fr-FR" sz="18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endParaRPr kumimoji="0" lang="en-US" sz="2150" b="0" i="0" u="none" strike="noStrike" kern="1200" cap="none" spc="0" normalizeH="0" baseline="0" noProof="0" dirty="0">
              <a:ln>
                <a:noFill/>
              </a:ln>
              <a:solidFill>
                <a:srgbClr val="0596FF"/>
              </a:solidFill>
              <a:effectLst/>
              <a:uLnTx/>
              <a:uFillTx/>
              <a:latin typeface="Raleway SemiBold"/>
              <a:ea typeface="+mn-ea"/>
              <a:cs typeface="+mn-cs"/>
            </a:endParaRP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150" b="0" i="0" u="none" strike="noStrike" kern="1200" cap="none" spc="0" normalizeH="0" baseline="0" noProof="0" dirty="0">
                <a:ln>
                  <a:noFill/>
                </a:ln>
                <a:solidFill>
                  <a:schemeClr val="accent1"/>
                </a:solidFill>
                <a:effectLst/>
                <a:uLnTx/>
                <a:uFillTx/>
                <a:latin typeface="Raleway SemiBold"/>
                <a:ea typeface="+mn-ea"/>
                <a:cs typeface="+mn-cs"/>
              </a:rPr>
              <a:t>Profil recherché</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De formation BAC +5 universitaires ou de type école d’ingénieurs, vous justifiez d’au minimum 3 ans d'expériences sur un projet d’intégration technique.</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Vous disposez de compétences systèmes en Backend (Java) et Frontend (Android) et de bonnes connaissances en solution multi-applicatives et en technologies réseaux.</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Vous avez le sens du service client, vous faites preuve de rigueur, et d'autonomie.</a:t>
            </a:r>
          </a:p>
          <a:p>
            <a:pPr marL="0" marR="7620" indent="0" algn="just" defTabSz="1900710">
              <a:spcAft>
                <a:spcPts val="208"/>
              </a:spcAft>
              <a:buClr>
                <a:srgbClr val="0066A1"/>
              </a:buClr>
              <a:buNone/>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Votre niveau d'anglais vous permet de travailler dans un contexte international et v</a:t>
            </a:r>
            <a:r>
              <a:rPr lang="fr-FR" sz="1300" dirty="0" err="1">
                <a:solidFill>
                  <a:srgbClr val="343430"/>
                </a:solidFill>
                <a:latin typeface="Raleway Medium"/>
              </a:rPr>
              <a:t>ous</a:t>
            </a:r>
            <a:r>
              <a:rPr lang="fr-FR" sz="1300" dirty="0">
                <a:solidFill>
                  <a:srgbClr val="343430"/>
                </a:solidFill>
                <a:latin typeface="Raleway Medium"/>
              </a:rPr>
              <a:t> êtes </a:t>
            </a:r>
            <a:r>
              <a:rPr lang="fr-FR" sz="1300" dirty="0" err="1">
                <a:solidFill>
                  <a:srgbClr val="343430"/>
                </a:solidFill>
                <a:latin typeface="Raleway Medium"/>
              </a:rPr>
              <a:t>habilitable</a:t>
            </a:r>
            <a:r>
              <a:rPr lang="fr-FR" sz="1300" dirty="0">
                <a:solidFill>
                  <a:srgbClr val="343430"/>
                </a:solidFill>
                <a:latin typeface="Raleway Medium"/>
              </a:rPr>
              <a:t> de type « secret ».</a:t>
            </a:r>
            <a:endParaRPr kumimoji="0" lang="fr-FR" sz="1300" b="0" i="0" u="none" strike="noStrike" kern="1200" cap="none" spc="0" normalizeH="0" baseline="0" noProof="0" dirty="0">
              <a:ln>
                <a:noFill/>
              </a:ln>
              <a:solidFill>
                <a:srgbClr val="343430"/>
              </a:solidFill>
              <a:effectLst/>
              <a:uLnTx/>
              <a:uFillTx/>
              <a:latin typeface="Raleway Medium"/>
              <a:ea typeface="+mn-ea"/>
              <a:cs typeface="+mn-cs"/>
            </a:endParaRP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endParaRPr kumimoji="0" lang="fr-FR" sz="1300" b="0" i="0" u="none" strike="noStrike" kern="1200" cap="none" spc="0" normalizeH="0" baseline="0" noProof="0" dirty="0">
              <a:ln>
                <a:noFill/>
              </a:ln>
              <a:solidFill>
                <a:srgbClr val="343430"/>
              </a:solidFill>
              <a:effectLst/>
              <a:uLnTx/>
              <a:uFillTx/>
              <a:latin typeface="Raleway Medium"/>
              <a:ea typeface="+mn-ea"/>
              <a:cs typeface="+mn-cs"/>
            </a:endParaRPr>
          </a:p>
          <a:p>
            <a:pPr marL="0" marR="7620" lvl="0" indent="0" algn="just" defTabSz="1900710" rtl="0" eaLnBrk="1" fontAlgn="auto" latinLnBrk="0" hangingPunct="1">
              <a:lnSpc>
                <a:spcPct val="100000"/>
              </a:lnSpc>
              <a:spcBef>
                <a:spcPts val="0"/>
              </a:spcBef>
              <a:spcAft>
                <a:spcPts val="208"/>
              </a:spcAft>
              <a:buClrTx/>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Pour nous rejoindre, rien de plus simple : préparer votre CV et postulez </a:t>
            </a:r>
            <a:r>
              <a:rPr kumimoji="0" lang="fr-FR" sz="1250" b="0" i="0" u="none" strike="noStrike" kern="1200" cap="none" spc="0" normalizeH="0" baseline="0" noProof="0" dirty="0">
                <a:ln>
                  <a:noFill/>
                </a:ln>
                <a:solidFill>
                  <a:srgbClr val="343430"/>
                </a:solidFill>
                <a:effectLst/>
                <a:uLnTx/>
                <a:uFillTx/>
                <a:latin typeface="Raleway Medium"/>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50" b="1" i="0" u="none" strike="noStrike" kern="1200" cap="none" spc="0" normalizeH="0" baseline="0" noProof="0" dirty="0">
              <a:ln>
                <a:noFill/>
              </a:ln>
              <a:solidFill>
                <a:srgbClr val="000000"/>
              </a:solidFill>
              <a:effectLst/>
              <a:uLnTx/>
              <a:uFillTx/>
              <a:latin typeface="Raleway Medium" pitchFamily="2" charset="0"/>
              <a:ea typeface="+mn-ea"/>
              <a:cs typeface="+mn-cs"/>
            </a:endParaRPr>
          </a:p>
        </p:txBody>
      </p:sp>
      <p:sp>
        <p:nvSpPr>
          <p:cNvPr id="2" name="ZoneTexte 1">
            <a:extLst>
              <a:ext uri="{FF2B5EF4-FFF2-40B4-BE49-F238E27FC236}">
                <a16:creationId xmlns:a16="http://schemas.microsoft.com/office/drawing/2014/main" id="{1EA8AF19-E3B5-2BBB-13A0-4C48AA62B974}"/>
              </a:ext>
            </a:extLst>
          </p:cNvPr>
          <p:cNvSpPr txBox="1"/>
          <p:nvPr/>
        </p:nvSpPr>
        <p:spPr>
          <a:xfrm>
            <a:off x="6262257" y="1552287"/>
            <a:ext cx="1218593" cy="3315331"/>
          </a:xfrm>
          <a:prstGeom prst="rect">
            <a:avLst/>
          </a:prstGeom>
          <a:noFill/>
        </p:spPr>
        <p:txBody>
          <a:bodyPr wrap="square" rtlCol="0">
            <a:spAutoFit/>
          </a:bodyPr>
          <a:lstStyle/>
          <a:p>
            <a:pPr marL="0" marR="0" lvl="0" indent="0" algn="just"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Contrat</a:t>
            </a:r>
            <a:r>
              <a:rPr kumimoji="0" lang="fr-FR" sz="1295" b="1" i="0" u="none" strike="noStrike" kern="1200" cap="none" spc="0" normalizeH="0" baseline="0" noProof="0" dirty="0">
                <a:ln>
                  <a:noFill/>
                </a:ln>
                <a:solidFill>
                  <a:schemeClr val="accent1"/>
                </a:solidFill>
                <a:effectLst/>
                <a:uLnTx/>
                <a:uFillTx/>
                <a:latin typeface="Raleway SemiBold" panose="020B0503030101060003" pitchFamily="34" charset="77"/>
                <a:ea typeface="Verdana" pitchFamily="34" charset="0"/>
                <a:cs typeface="+mn-cs"/>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rPr>
              <a:t>: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CDI</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Localisation</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rPr>
              <a:t> :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Toulouse</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Télétravail possible 1 ou 2,5 jours maximum,.</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err="1">
                <a:ln>
                  <a:noFill/>
                </a:ln>
                <a:solidFill>
                  <a:schemeClr val="accent1"/>
                </a:solidFill>
                <a:effectLst/>
                <a:uLnTx/>
                <a:uFillTx/>
                <a:latin typeface="Raleway" panose="020B0503030101060003" pitchFamily="34" charset="77"/>
                <a:ea typeface="Verdana" pitchFamily="34" charset="0"/>
                <a:cs typeface="+mn-cs"/>
              </a:rPr>
              <a:t>Ref</a:t>
            </a: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rPr>
              <a:t>:</a:t>
            </a:r>
            <a:r>
              <a:rPr kumimoji="0" lang="fr-FR" sz="1600" b="0" i="0" u="none" strike="noStrike" kern="1200" cap="none" spc="0" normalizeH="0" baseline="0" noProof="0" dirty="0">
                <a:ln>
                  <a:noFill/>
                </a:ln>
                <a:solidFill>
                  <a:schemeClr val="accent1"/>
                </a:solidFill>
                <a:effectLst/>
                <a:uLnTx/>
                <a:uFillTx/>
                <a:latin typeface="Segoe UI" panose="020B0502040204020203" pitchFamily="34" charset="0"/>
                <a:ea typeface="Verdana" pitchFamily="34" charset="0"/>
                <a:cs typeface="+mn-cs"/>
              </a:rPr>
              <a:t> </a:t>
            </a:r>
            <a:r>
              <a:rPr kumimoji="0" lang="fr-FR" sz="1295" b="0" i="0" u="none" strike="noStrike" kern="1200" cap="none" spc="0" normalizeH="0" baseline="0" noProof="0" dirty="0">
                <a:ln>
                  <a:noFill/>
                </a:ln>
                <a:effectLst/>
                <a:uLnTx/>
                <a:uFillTx/>
                <a:latin typeface="Raleway Medium" panose="020B0503030101060003" pitchFamily="34" charset="77"/>
                <a:ea typeface="Verdana" pitchFamily="34" charset="0"/>
                <a:cs typeface="+mn-cs"/>
              </a:rPr>
              <a:t>482749</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hlinkClick r:id="rId2">
                  <a:extLst>
                    <a:ext uri="{A12FA001-AC4F-418D-AE19-62706E023703}">
                      <ahyp:hlinkClr xmlns:ahyp="http://schemas.microsoft.com/office/drawing/2018/hyperlinkcolor" val="tx"/>
                    </a:ext>
                  </a:extLst>
                </a:hlinkClick>
              </a:rPr>
              <a:t>Postulez ici</a:t>
            </a:r>
            <a:endPar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295" b="1" i="0" u="none" strike="noStrike" kern="1200" cap="none" spc="0" normalizeH="0" baseline="0" noProof="0" dirty="0">
              <a:ln>
                <a:noFill/>
              </a:ln>
              <a:solidFill>
                <a:srgbClr val="0596FF"/>
              </a:solidFill>
              <a:effectLst/>
              <a:uLnTx/>
              <a:uFillTx/>
              <a:latin typeface="Raleway"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295" b="0" i="0" u="none" strike="noStrike" kern="1200" cap="none" spc="0" normalizeH="0" baseline="0" noProof="0" dirty="0">
              <a:ln>
                <a:noFill/>
              </a:ln>
              <a:solidFill>
                <a:srgbClr val="0596FF"/>
              </a:solidFill>
              <a:effectLst/>
              <a:uLnTx/>
              <a:uFillTx/>
              <a:latin typeface="Raleway Medium"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727" b="0" i="0" u="none" strike="noStrike" kern="1200" cap="none" spc="0" normalizeH="0" baseline="0" noProof="0" dirty="0">
              <a:ln>
                <a:noFill/>
              </a:ln>
              <a:solidFill>
                <a:srgbClr val="0596FF"/>
              </a:solidFill>
              <a:effectLst/>
              <a:uLnTx/>
              <a:uFillTx/>
              <a:latin typeface="Raleway SemiBold"/>
              <a:ea typeface="Verdana" pitchFamily="34" charset="0"/>
              <a:cs typeface="+mn-cs"/>
            </a:endParaRPr>
          </a:p>
        </p:txBody>
      </p:sp>
    </p:spTree>
    <p:extLst>
      <p:ext uri="{BB962C8B-B14F-4D97-AF65-F5344CB8AC3E}">
        <p14:creationId xmlns:p14="http://schemas.microsoft.com/office/powerpoint/2010/main" val="446482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2A2FE7-B6B5-48B0-B65E-9A104D3D6A33}"/>
              </a:ext>
            </a:extLst>
          </p:cNvPr>
          <p:cNvSpPr>
            <a:spLocks noGrp="1"/>
          </p:cNvSpPr>
          <p:nvPr>
            <p:ph type="title"/>
          </p:nvPr>
        </p:nvSpPr>
        <p:spPr>
          <a:xfrm>
            <a:off x="196433" y="735730"/>
            <a:ext cx="7120678" cy="428951"/>
          </a:xfrm>
        </p:spPr>
        <p:txBody>
          <a:bodyPr vert="horz" lIns="91440" tIns="0" rIns="91440" bIns="0" rtlCol="0" anchor="t" anchorCtr="0">
            <a:normAutofit/>
          </a:bodyPr>
          <a:lstStyle/>
          <a:p>
            <a:r>
              <a:rPr lang="fr-FR" b="1" dirty="0">
                <a:latin typeface="Raleway Medium" pitchFamily="2" charset="0"/>
              </a:rPr>
              <a:t>Témoignages </a:t>
            </a:r>
          </a:p>
        </p:txBody>
      </p:sp>
      <p:sp>
        <p:nvSpPr>
          <p:cNvPr id="5" name="TextBox 9">
            <a:extLst>
              <a:ext uri="{FF2B5EF4-FFF2-40B4-BE49-F238E27FC236}">
                <a16:creationId xmlns:a16="http://schemas.microsoft.com/office/drawing/2014/main" id="{F4BE3672-410B-4504-A910-CAD8C3AE78CA}"/>
              </a:ext>
            </a:extLst>
          </p:cNvPr>
          <p:cNvSpPr txBox="1"/>
          <p:nvPr/>
        </p:nvSpPr>
        <p:spPr bwMode="invGray">
          <a:xfrm>
            <a:off x="269115" y="2281380"/>
            <a:ext cx="2928508" cy="486691"/>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R="0" defTabSz="1158259" fontAlgn="auto">
              <a:lnSpc>
                <a:spcPct val="90000"/>
              </a:lnSpc>
              <a:spcAft>
                <a:spcPts val="507"/>
              </a:spcAft>
              <a:buClrTx/>
              <a:buSzTx/>
              <a:tabLst/>
              <a:defRPr/>
            </a:pPr>
            <a:endParaRPr kumimoji="0" lang="en-GB" sz="1400" i="0" u="none" strike="noStrike" kern="1200" cap="none" spc="0" normalizeH="0" baseline="0" noProof="0" dirty="0">
              <a:ln>
                <a:noFill/>
              </a:ln>
              <a:solidFill>
                <a:srgbClr val="000000"/>
              </a:solidFill>
              <a:effectLst/>
              <a:uLnTx/>
              <a:uFillTx/>
              <a:latin typeface="Raleway SemiBold" pitchFamily="2" charset="0"/>
            </a:endParaRPr>
          </a:p>
          <a:p>
            <a:pPr marR="7620" defTabSz="1158259" fontAlgn="auto">
              <a:lnSpc>
                <a:spcPct val="90000"/>
              </a:lnSpc>
              <a:spcAft>
                <a:spcPts val="507"/>
              </a:spcAft>
              <a:buClr>
                <a:srgbClr val="0066A1"/>
              </a:buClr>
              <a:buSzTx/>
              <a:tabLst/>
              <a:defRPr/>
            </a:pPr>
            <a:r>
              <a:rPr kumimoji="0" lang="en-GB" b="1" i="0" u="none" strike="noStrike" kern="1200" cap="none" spc="0" normalizeH="0" baseline="0" noProof="0">
                <a:ln>
                  <a:noFill/>
                </a:ln>
                <a:solidFill>
                  <a:srgbClr val="000000"/>
                </a:solidFill>
                <a:effectLst/>
                <a:uLnTx/>
                <a:uFillTx/>
                <a:latin typeface="Raleway SemiBold" pitchFamily="2" charset="0"/>
              </a:rPr>
              <a:t>Alizée</a:t>
            </a:r>
            <a:endParaRPr kumimoji="0" lang="en-GB" b="1" i="0" u="none" strike="noStrike" kern="1200" cap="none" spc="0" normalizeH="0" baseline="0" noProof="0" dirty="0">
              <a:ln>
                <a:noFill/>
              </a:ln>
              <a:solidFill>
                <a:srgbClr val="000000"/>
              </a:solidFill>
              <a:effectLst/>
              <a:uLnTx/>
              <a:uFillTx/>
              <a:latin typeface="Raleway SemiBold" pitchFamily="2" charset="0"/>
            </a:endParaRPr>
          </a:p>
          <a:p>
            <a:pPr marR="7620" defTabSz="1158259" fontAlgn="auto">
              <a:lnSpc>
                <a:spcPct val="90000"/>
              </a:lnSpc>
              <a:spcAft>
                <a:spcPts val="507"/>
              </a:spcAft>
              <a:buClrTx/>
              <a:buSzTx/>
              <a:tabLst/>
              <a:defRPr/>
            </a:pPr>
            <a:r>
              <a:rPr kumimoji="0" lang="en-GB" sz="1400" b="1" i="0" u="none" strike="noStrike" kern="1200" cap="none" spc="0" normalizeH="0" baseline="0" noProof="0" dirty="0" err="1">
                <a:ln>
                  <a:noFill/>
                </a:ln>
                <a:solidFill>
                  <a:srgbClr val="000000"/>
                </a:solidFill>
                <a:effectLst/>
                <a:uLnTx/>
                <a:uFillTx/>
                <a:latin typeface="Raleway SemiBold" pitchFamily="2" charset="0"/>
              </a:rPr>
              <a:t>Ingénieur</a:t>
            </a:r>
            <a:r>
              <a:rPr kumimoji="0" lang="en-GB" sz="1400" i="0" u="none" strike="noStrike" kern="1200" cap="none" spc="0" normalizeH="0" baseline="0" noProof="0" dirty="0">
                <a:ln>
                  <a:noFill/>
                </a:ln>
                <a:solidFill>
                  <a:srgbClr val="000000"/>
                </a:solidFill>
                <a:effectLst/>
                <a:uLnTx/>
                <a:uFillTx/>
                <a:latin typeface="Raleway SemiBold" pitchFamily="2" charset="0"/>
              </a:rPr>
              <a:t> en Développement, 3 ans </a:t>
            </a:r>
            <a:r>
              <a:rPr kumimoji="0" lang="en-GB" sz="1400" i="0" u="none" strike="noStrike" kern="1200" cap="none" spc="0" normalizeH="0" baseline="0" noProof="0" dirty="0" err="1">
                <a:ln>
                  <a:noFill/>
                </a:ln>
                <a:solidFill>
                  <a:srgbClr val="000000"/>
                </a:solidFill>
                <a:effectLst/>
                <a:uLnTx/>
                <a:uFillTx/>
                <a:latin typeface="Raleway SemiBold" pitchFamily="2" charset="0"/>
              </a:rPr>
              <a:t>d'ancienneté</a:t>
            </a:r>
            <a:endParaRPr kumimoji="0" lang="en-GB" sz="1400" i="0" u="none" strike="noStrike" kern="1200" cap="none" spc="0" normalizeH="0" baseline="0" noProof="0" dirty="0">
              <a:ln>
                <a:noFill/>
              </a:ln>
              <a:solidFill>
                <a:srgbClr val="000000"/>
              </a:solidFill>
              <a:effectLst/>
              <a:uLnTx/>
              <a:uFillTx/>
              <a:latin typeface="Raleway SemiBold" pitchFamily="2" charset="0"/>
            </a:endParaRPr>
          </a:p>
          <a:p>
            <a:pPr marR="0" defTabSz="1158259" fontAlgn="auto">
              <a:lnSpc>
                <a:spcPct val="90000"/>
              </a:lnSpc>
              <a:spcAft>
                <a:spcPts val="507"/>
              </a:spcAft>
              <a:buClrTx/>
              <a:buSzTx/>
              <a:tabLst/>
              <a:defRPr/>
            </a:pPr>
            <a:endParaRPr kumimoji="0" lang="en-GB" sz="1400" i="0" u="none" strike="noStrike" kern="1200" cap="none" spc="0" normalizeH="0" baseline="0" noProof="0" dirty="0">
              <a:ln>
                <a:noFill/>
              </a:ln>
              <a:solidFill>
                <a:srgbClr val="000000"/>
              </a:solidFill>
              <a:effectLst/>
              <a:uLnTx/>
              <a:uFillTx/>
              <a:latin typeface="Raleway SemiBold" pitchFamily="2" charset="0"/>
            </a:endParaRPr>
          </a:p>
        </p:txBody>
      </p:sp>
      <p:sp>
        <p:nvSpPr>
          <p:cNvPr id="10" name="ZoneTexte 9">
            <a:extLst>
              <a:ext uri="{FF2B5EF4-FFF2-40B4-BE49-F238E27FC236}">
                <a16:creationId xmlns:a16="http://schemas.microsoft.com/office/drawing/2014/main" id="{20E84D47-A936-4CCD-BD64-27F592CA618F}"/>
              </a:ext>
            </a:extLst>
          </p:cNvPr>
          <p:cNvSpPr txBox="1"/>
          <p:nvPr/>
        </p:nvSpPr>
        <p:spPr bwMode="invGray">
          <a:xfrm>
            <a:off x="196434" y="3092342"/>
            <a:ext cx="3583404" cy="6167360"/>
          </a:xfrm>
          <a:prstGeom prst="rect">
            <a:avLst/>
          </a:prstGeom>
        </p:spPr>
        <p:txBody>
          <a:bodyPr vert="horz" lIns="91440" tIns="45720" rIns="91440" bIns="45720" rtlCol="0">
            <a:normAutofit/>
          </a:bodyPr>
          <a:lstStyle/>
          <a:p>
            <a:pPr marR="0" defTabSz="1158259" fontAlgn="auto">
              <a:lnSpc>
                <a:spcPct val="90000"/>
              </a:lnSpc>
              <a:spcAft>
                <a:spcPts val="507"/>
              </a:spcAft>
              <a:buClrTx/>
              <a:buSzTx/>
              <a:tabLst/>
              <a:defRPr/>
            </a:pPr>
            <a:r>
              <a:rPr kumimoji="0" lang="en-GB" sz="1300" b="0" i="1" u="none" strike="noStrike" kern="1200" cap="none" spc="0" normalizeH="0" baseline="0" noProof="0" dirty="0">
                <a:ln>
                  <a:noFill/>
                </a:ln>
                <a:solidFill>
                  <a:srgbClr val="000000"/>
                </a:solidFill>
                <a:effectLst/>
                <a:uLnTx/>
                <a:uFillTx/>
                <a:latin typeface="Raleway Medium" pitchFamily="2" charset="0"/>
              </a:rPr>
              <a:t>« J’ai débuté ma carrière d’ingénieure en développement au sein d’Atos en alternance. J'ai tout de suite été immergée dans un environnement professionnel stimulant où j'ai eu l'opportunité d'apprendre et de me développer à chaque étape de mon parcours. Cette expérience m’a permis de mettre en pratique mes connaissances en développement Android et Web sur des projets novateurs pour le Ministère de la Défense et pour des clients internationaux. Cela fait maintenant bientôt 4 ans que j’ai rejoint une équipe dynamique et qualifiée qui contribue activement à la conception de solutions et de fonctionnalités innovantes qui répondent aux besoins spécifiques de nos utilisateurs.</a:t>
            </a:r>
          </a:p>
          <a:p>
            <a:pPr marR="0" defTabSz="1158259" fontAlgn="auto">
              <a:lnSpc>
                <a:spcPct val="90000"/>
              </a:lnSpc>
              <a:spcAft>
                <a:spcPts val="507"/>
              </a:spcAft>
              <a:buClrTx/>
              <a:buSzTx/>
              <a:tabLst/>
              <a:defRPr/>
            </a:pPr>
            <a:endParaRPr kumimoji="0" lang="en-GB" sz="1300" b="0" i="1" u="none" strike="noStrike" kern="1200" cap="none" spc="0" normalizeH="0" baseline="0" noProof="0" dirty="0">
              <a:ln>
                <a:noFill/>
              </a:ln>
              <a:solidFill>
                <a:srgbClr val="000000"/>
              </a:solidFill>
              <a:effectLst/>
              <a:uLnTx/>
              <a:uFillTx/>
              <a:latin typeface="Raleway Medium" pitchFamily="2" charset="0"/>
            </a:endParaRPr>
          </a:p>
          <a:p>
            <a:pPr marR="0" defTabSz="1158259" fontAlgn="auto">
              <a:lnSpc>
                <a:spcPct val="90000"/>
              </a:lnSpc>
              <a:spcAft>
                <a:spcPts val="507"/>
              </a:spcAft>
              <a:buClrTx/>
              <a:buSzTx/>
              <a:tabLst/>
              <a:defRPr/>
            </a:pPr>
            <a:r>
              <a:rPr kumimoji="0" lang="en-GB" sz="1300" b="0" i="1" u="none" strike="noStrike" kern="1200" cap="none" spc="0" normalizeH="0" baseline="0" noProof="0" dirty="0">
                <a:ln>
                  <a:noFill/>
                </a:ln>
                <a:solidFill>
                  <a:srgbClr val="000000"/>
                </a:solidFill>
                <a:effectLst/>
                <a:uLnTx/>
                <a:uFillTx/>
                <a:latin typeface="Raleway Medium" pitchFamily="2" charset="0"/>
              </a:rPr>
              <a:t>Notre environnement de travail est stimulant et motivant, favorisant l'épanouissement professionnel et la croissance personnelle. Je suis fière de faire partie d'une entreprise qui encourage l'innovation et qui offre des opportunités de croissance et d'apprentissage.»</a:t>
            </a:r>
          </a:p>
          <a:p>
            <a:pPr marR="0" defTabSz="1158259" fontAlgn="auto">
              <a:lnSpc>
                <a:spcPct val="90000"/>
              </a:lnSpc>
              <a:spcAft>
                <a:spcPts val="507"/>
              </a:spcAft>
              <a:buClrTx/>
              <a:buSzTx/>
              <a:tabLst/>
              <a:defRPr/>
            </a:pPr>
            <a:endParaRPr kumimoji="0" lang="en-GB" sz="1300" b="0" i="1" u="none" strike="noStrike" kern="1200" cap="none" spc="0" normalizeH="0" baseline="0" noProof="0" dirty="0">
              <a:ln>
                <a:noFill/>
              </a:ln>
              <a:solidFill>
                <a:srgbClr val="000000"/>
              </a:solidFill>
              <a:effectLst/>
              <a:uLnTx/>
              <a:uFillTx/>
              <a:latin typeface="Raleway Medium" pitchFamily="2" charset="0"/>
            </a:endParaRPr>
          </a:p>
        </p:txBody>
      </p:sp>
      <p:sp>
        <p:nvSpPr>
          <p:cNvPr id="4" name="TextBox 9">
            <a:extLst>
              <a:ext uri="{FF2B5EF4-FFF2-40B4-BE49-F238E27FC236}">
                <a16:creationId xmlns:a16="http://schemas.microsoft.com/office/drawing/2014/main" id="{F17329BA-4027-42C1-B45A-96F2D7A533AE}"/>
              </a:ext>
            </a:extLst>
          </p:cNvPr>
          <p:cNvSpPr txBox="1"/>
          <p:nvPr/>
        </p:nvSpPr>
        <p:spPr bwMode="invGray">
          <a:xfrm>
            <a:off x="4281804" y="2557297"/>
            <a:ext cx="2928628" cy="239172"/>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R="7620" defTabSz="1158259" fontAlgn="auto">
              <a:lnSpc>
                <a:spcPct val="90000"/>
              </a:lnSpc>
              <a:spcAft>
                <a:spcPts val="507"/>
              </a:spcAft>
              <a:buClr>
                <a:srgbClr val="0066A1"/>
              </a:buClr>
              <a:buSzTx/>
              <a:tabLst/>
              <a:defRPr/>
            </a:pPr>
            <a:r>
              <a:rPr kumimoji="0" lang="en-GB" b="1" i="0" u="none" strike="noStrike" kern="1200" cap="none" spc="0" normalizeH="0" baseline="0" noProof="0" dirty="0">
                <a:ln>
                  <a:noFill/>
                </a:ln>
                <a:solidFill>
                  <a:srgbClr val="000000"/>
                </a:solidFill>
                <a:effectLst/>
                <a:uLnTx/>
                <a:uFillTx/>
                <a:latin typeface="Raleway SemiBold" pitchFamily="2" charset="0"/>
              </a:rPr>
              <a:t>Virginie</a:t>
            </a:r>
          </a:p>
          <a:p>
            <a:pPr marR="7620" defTabSz="1158259" fontAlgn="auto">
              <a:lnSpc>
                <a:spcPct val="90000"/>
              </a:lnSpc>
              <a:spcAft>
                <a:spcPts val="507"/>
              </a:spcAft>
              <a:buClr>
                <a:srgbClr val="0066A1"/>
              </a:buClr>
              <a:buSzTx/>
              <a:tabLst/>
              <a:defRPr/>
            </a:pPr>
            <a:r>
              <a:rPr kumimoji="0" lang="en-GB" sz="1400" b="1" i="0" u="none" strike="noStrike" kern="1200" cap="none" spc="0" normalizeH="0" baseline="0" noProof="0" dirty="0" err="1">
                <a:ln>
                  <a:noFill/>
                </a:ln>
                <a:solidFill>
                  <a:srgbClr val="000000"/>
                </a:solidFill>
                <a:effectLst/>
                <a:uLnTx/>
                <a:uFillTx/>
                <a:latin typeface="Raleway SemiBold" pitchFamily="2" charset="0"/>
              </a:rPr>
              <a:t>Directrice</a:t>
            </a:r>
            <a:r>
              <a:rPr kumimoji="0" lang="en-GB" sz="1400" b="1" i="0" u="none" strike="noStrike" kern="1200" cap="none" spc="0" normalizeH="0" baseline="0" noProof="0" dirty="0">
                <a:ln>
                  <a:noFill/>
                </a:ln>
                <a:solidFill>
                  <a:srgbClr val="000000"/>
                </a:solidFill>
                <a:effectLst/>
                <a:uLnTx/>
                <a:uFillTx/>
                <a:latin typeface="Raleway SemiBold" pitchFamily="2" charset="0"/>
              </a:rPr>
              <a:t> de </a:t>
            </a:r>
            <a:r>
              <a:rPr kumimoji="0" lang="en-GB" sz="1400" b="1" i="0" u="none" strike="noStrike" kern="1200" cap="none" spc="0" normalizeH="0" baseline="0" noProof="0" dirty="0" err="1">
                <a:ln>
                  <a:noFill/>
                </a:ln>
                <a:solidFill>
                  <a:srgbClr val="000000"/>
                </a:solidFill>
                <a:effectLst/>
                <a:uLnTx/>
                <a:uFillTx/>
                <a:latin typeface="Raleway SemiBold" pitchFamily="2" charset="0"/>
              </a:rPr>
              <a:t>Projet</a:t>
            </a:r>
            <a:r>
              <a:rPr kumimoji="0" lang="en-GB" sz="1400" b="1" i="0" u="none" strike="noStrike" kern="1200" cap="none" spc="0" normalizeH="0" baseline="0" noProof="0" dirty="0">
                <a:ln>
                  <a:noFill/>
                </a:ln>
                <a:solidFill>
                  <a:srgbClr val="000000"/>
                </a:solidFill>
                <a:effectLst/>
                <a:uLnTx/>
                <a:uFillTx/>
                <a:latin typeface="Raleway SemiBold" pitchFamily="2" charset="0"/>
              </a:rPr>
              <a:t>, 20 ans </a:t>
            </a:r>
            <a:r>
              <a:rPr kumimoji="0" lang="en-GB" sz="1400" b="1" i="0" u="none" strike="noStrike" kern="1200" cap="none" spc="0" normalizeH="0" baseline="0" noProof="0" dirty="0" err="1">
                <a:ln>
                  <a:noFill/>
                </a:ln>
                <a:solidFill>
                  <a:srgbClr val="000000"/>
                </a:solidFill>
                <a:effectLst/>
                <a:uLnTx/>
                <a:uFillTx/>
                <a:latin typeface="Raleway SemiBold" pitchFamily="2" charset="0"/>
              </a:rPr>
              <a:t>d’ancienneté</a:t>
            </a:r>
            <a:endParaRPr kumimoji="0" lang="en-GB" sz="1400" b="1" i="0" u="none" strike="noStrike" kern="1200" cap="none" spc="0" normalizeH="0" baseline="0" noProof="0" dirty="0">
              <a:ln>
                <a:noFill/>
              </a:ln>
              <a:solidFill>
                <a:srgbClr val="000000"/>
              </a:solidFill>
              <a:effectLst/>
              <a:uLnTx/>
              <a:uFillTx/>
              <a:latin typeface="Raleway SemiBold" pitchFamily="2" charset="0"/>
            </a:endParaRPr>
          </a:p>
          <a:p>
            <a:pPr marR="0" defTabSz="1158259" fontAlgn="auto">
              <a:lnSpc>
                <a:spcPct val="90000"/>
              </a:lnSpc>
              <a:spcAft>
                <a:spcPts val="507"/>
              </a:spcAft>
              <a:buClrTx/>
              <a:buSzTx/>
              <a:tabLst/>
              <a:defRPr/>
            </a:pPr>
            <a:endParaRPr kumimoji="0" lang="en-GB" sz="1400" b="1" i="0" u="none" strike="noStrike" kern="1200" cap="none" spc="0" normalizeH="0" baseline="0" noProof="0" dirty="0">
              <a:ln>
                <a:noFill/>
              </a:ln>
              <a:solidFill>
                <a:srgbClr val="000000"/>
              </a:solidFill>
              <a:effectLst/>
              <a:uLnTx/>
              <a:uFillTx/>
              <a:latin typeface="Raleway SemiBold" pitchFamily="2" charset="0"/>
            </a:endParaRPr>
          </a:p>
        </p:txBody>
      </p:sp>
      <p:sp>
        <p:nvSpPr>
          <p:cNvPr id="6" name="ZoneTexte 5">
            <a:extLst>
              <a:ext uri="{FF2B5EF4-FFF2-40B4-BE49-F238E27FC236}">
                <a16:creationId xmlns:a16="http://schemas.microsoft.com/office/drawing/2014/main" id="{FBE177E6-AD60-41F8-A7DE-2A52E06F5F75}"/>
              </a:ext>
            </a:extLst>
          </p:cNvPr>
          <p:cNvSpPr txBox="1"/>
          <p:nvPr/>
        </p:nvSpPr>
        <p:spPr bwMode="invGray">
          <a:xfrm>
            <a:off x="3948544" y="3092339"/>
            <a:ext cx="3421531" cy="6167360"/>
          </a:xfrm>
          <a:prstGeom prst="rect">
            <a:avLst/>
          </a:prstGeom>
        </p:spPr>
        <p:txBody>
          <a:bodyPr vert="horz" lIns="91440" tIns="45720" rIns="91440" bIns="45720" rtlCol="0">
            <a:noAutofit/>
          </a:bodyPr>
          <a:lstStyle/>
          <a:p>
            <a:pPr marR="0" defTabSz="1158259" fontAlgn="auto">
              <a:lnSpc>
                <a:spcPct val="90000"/>
              </a:lnSpc>
              <a:spcAft>
                <a:spcPts val="507"/>
              </a:spcAft>
              <a:buClrTx/>
              <a:buSzTx/>
              <a:tabLst/>
              <a:defRPr/>
            </a:pPr>
            <a:r>
              <a:rPr kumimoji="0" lang="en-GB" sz="1300" b="0" i="1" u="none" strike="noStrike" kern="1200" cap="none" spc="0" normalizeH="0" baseline="0" noProof="0" dirty="0">
                <a:ln>
                  <a:noFill/>
                </a:ln>
                <a:solidFill>
                  <a:srgbClr val="000000"/>
                </a:solidFill>
                <a:effectLst/>
                <a:uLnTx/>
                <a:uFillTx/>
                <a:latin typeface="Raleway Medium" pitchFamily="2" charset="0"/>
              </a:rPr>
              <a:t>« Chez Atos depuis 2007, j’ai eu la chance de travailler sur différents projets pour les clients tels que France Telecom, le CNES, Airbus, Ministères de l’Intérieur et de la défense. Pendant ces années j’ai pu partager des succès et des challenges avec des collaborateurs qualifiés. J’ai aussi noué de belles relations collaboratives. </a:t>
            </a:r>
          </a:p>
          <a:p>
            <a:pPr marR="0" defTabSz="1158259" fontAlgn="auto">
              <a:lnSpc>
                <a:spcPct val="90000"/>
              </a:lnSpc>
              <a:spcAft>
                <a:spcPts val="507"/>
              </a:spcAft>
              <a:buClrTx/>
              <a:buSzTx/>
              <a:tabLst/>
              <a:defRPr/>
            </a:pPr>
            <a:endParaRPr kumimoji="0" lang="en-GB" sz="1300" b="0" i="1" u="none" strike="noStrike" kern="1200" cap="none" spc="0" normalizeH="0" baseline="0" noProof="0" dirty="0">
              <a:ln>
                <a:noFill/>
              </a:ln>
              <a:solidFill>
                <a:srgbClr val="000000"/>
              </a:solidFill>
              <a:effectLst/>
              <a:uLnTx/>
              <a:uFillTx/>
              <a:latin typeface="Raleway Medium" pitchFamily="2" charset="0"/>
            </a:endParaRPr>
          </a:p>
          <a:p>
            <a:pPr marR="0" defTabSz="1158259" fontAlgn="auto">
              <a:lnSpc>
                <a:spcPct val="90000"/>
              </a:lnSpc>
              <a:spcAft>
                <a:spcPts val="507"/>
              </a:spcAft>
              <a:buClrTx/>
              <a:buSzTx/>
              <a:tabLst/>
              <a:defRPr/>
            </a:pPr>
            <a:r>
              <a:rPr kumimoji="0" lang="en-GB" sz="1300" b="0" i="1" u="none" strike="noStrike" kern="1200" cap="none" spc="0" normalizeH="0" baseline="0" noProof="0" dirty="0">
                <a:ln>
                  <a:noFill/>
                </a:ln>
                <a:solidFill>
                  <a:srgbClr val="000000"/>
                </a:solidFill>
                <a:effectLst/>
                <a:uLnTx/>
                <a:uFillTx/>
                <a:latin typeface="Raleway Medium" pitchFamily="2" charset="0"/>
              </a:rPr>
              <a:t>J’ai travaillé essentiellement sur des projets au forfait avec le sentiment d’appartenance fort à ma société. J’ai évolué grâce à la communication avec mes managers et les parcours de formations. Les animations et les conditions CE en font une entreprise où il fait bon travailler.</a:t>
            </a:r>
          </a:p>
          <a:p>
            <a:pPr marR="0" defTabSz="1158259" fontAlgn="auto">
              <a:lnSpc>
                <a:spcPct val="90000"/>
              </a:lnSpc>
              <a:spcAft>
                <a:spcPts val="507"/>
              </a:spcAft>
              <a:buClrTx/>
              <a:buSzTx/>
              <a:tabLst/>
              <a:defRPr/>
            </a:pPr>
            <a:r>
              <a:rPr kumimoji="0" lang="en-GB" sz="1300" b="0" i="1" u="none" strike="noStrike" kern="1200" cap="none" spc="0" normalizeH="0" baseline="0" noProof="0" dirty="0">
                <a:ln>
                  <a:noFill/>
                </a:ln>
                <a:solidFill>
                  <a:srgbClr val="000000"/>
                </a:solidFill>
                <a:effectLst/>
                <a:uLnTx/>
                <a:uFillTx/>
                <a:latin typeface="Raleway Medium" pitchFamily="2" charset="0"/>
              </a:rPr>
              <a:t>Sur une solution ATOS de défense dans les technologies autour de la mobilité depuis 5 ans, je m’épanouis en tant que project manager avec des clients français et internationaux. Cette diversité offre une richesse culturelle et technologique impliquant des IOT et basée sur des infrastructures ambitieuses. Certains collaborateurs adorent les contacts clients et les rencontres à l’étranger.</a:t>
            </a:r>
          </a:p>
          <a:p>
            <a:pPr marR="0" defTabSz="1158259" fontAlgn="auto">
              <a:lnSpc>
                <a:spcPct val="90000"/>
              </a:lnSpc>
              <a:spcAft>
                <a:spcPts val="507"/>
              </a:spcAft>
              <a:buClrTx/>
              <a:buSzTx/>
              <a:tabLst/>
              <a:defRPr/>
            </a:pPr>
            <a:endParaRPr kumimoji="0" lang="en-GB" sz="1300" b="0" i="1" u="none" strike="noStrike" kern="1200" cap="none" spc="0" normalizeH="0" baseline="0" noProof="0" dirty="0">
              <a:ln>
                <a:noFill/>
              </a:ln>
              <a:solidFill>
                <a:srgbClr val="000000"/>
              </a:solidFill>
              <a:effectLst/>
              <a:uLnTx/>
              <a:uFillTx/>
              <a:latin typeface="Raleway Medium" pitchFamily="2" charset="0"/>
            </a:endParaRPr>
          </a:p>
          <a:p>
            <a:pPr marR="0" defTabSz="1158259" fontAlgn="auto">
              <a:lnSpc>
                <a:spcPct val="90000"/>
              </a:lnSpc>
              <a:spcAft>
                <a:spcPts val="507"/>
              </a:spcAft>
              <a:buClrTx/>
              <a:buSzTx/>
              <a:tabLst/>
              <a:defRPr/>
            </a:pPr>
            <a:r>
              <a:rPr kumimoji="0" lang="en-GB" sz="1300" b="0" i="1" u="none" strike="noStrike" kern="1200" cap="none" spc="0" normalizeH="0" baseline="0" noProof="0" dirty="0">
                <a:ln>
                  <a:noFill/>
                </a:ln>
                <a:solidFill>
                  <a:srgbClr val="000000"/>
                </a:solidFill>
                <a:effectLst/>
                <a:uLnTx/>
                <a:uFillTx/>
                <a:latin typeface="Raleway Medium" pitchFamily="2" charset="0"/>
              </a:rPr>
              <a:t>Je suis fière de nos réalisations au quotidien.»</a:t>
            </a:r>
          </a:p>
          <a:p>
            <a:pPr marR="0" defTabSz="1158259" fontAlgn="auto">
              <a:lnSpc>
                <a:spcPct val="90000"/>
              </a:lnSpc>
              <a:spcAft>
                <a:spcPts val="507"/>
              </a:spcAft>
              <a:buClrTx/>
              <a:buSzTx/>
              <a:tabLst/>
              <a:defRPr/>
            </a:pPr>
            <a:endParaRPr kumimoji="0" lang="en-GB" sz="1300" b="0" i="1" u="none" strike="noStrike" kern="1200" cap="none" spc="0" normalizeH="0" baseline="0" noProof="0" dirty="0">
              <a:ln>
                <a:noFill/>
              </a:ln>
              <a:solidFill>
                <a:srgbClr val="000000"/>
              </a:solidFill>
              <a:effectLst/>
              <a:uLnTx/>
              <a:uFillTx/>
              <a:latin typeface="Raleway Medium" pitchFamily="2" charset="0"/>
            </a:endParaRPr>
          </a:p>
        </p:txBody>
      </p:sp>
    </p:spTree>
    <p:extLst>
      <p:ext uri="{BB962C8B-B14F-4D97-AF65-F5344CB8AC3E}">
        <p14:creationId xmlns:p14="http://schemas.microsoft.com/office/powerpoint/2010/main" val="145379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0E282-F309-24A4-D1BF-1E72181C22E8}"/>
              </a:ext>
            </a:extLst>
          </p:cNvPr>
          <p:cNvSpPr>
            <a:spLocks noGrp="1"/>
          </p:cNvSpPr>
          <p:nvPr>
            <p:ph type="title"/>
          </p:nvPr>
        </p:nvSpPr>
        <p:spPr/>
        <p:txBody>
          <a:bodyPr/>
          <a:lstStyle/>
          <a:p>
            <a:r>
              <a:rPr kumimoji="0" lang="fr-FR" sz="2787" b="1" i="0" u="none" strike="noStrike" kern="1200" cap="none" spc="0" normalizeH="0" baseline="0" noProof="0" dirty="0">
                <a:ln>
                  <a:noFill/>
                </a:ln>
                <a:solidFill>
                  <a:srgbClr val="000000"/>
                </a:solidFill>
                <a:effectLst/>
                <a:uLnTx/>
                <a:uFillTx/>
                <a:latin typeface="Raleway Medium" pitchFamily="2" charset="0"/>
                <a:ea typeface="+mj-ea"/>
                <a:cs typeface="+mj-cs"/>
              </a:rPr>
              <a:t>Témoignages</a:t>
            </a:r>
            <a:endParaRPr lang="fr-FR" dirty="0"/>
          </a:p>
        </p:txBody>
      </p:sp>
      <p:sp>
        <p:nvSpPr>
          <p:cNvPr id="5" name="Espace réservé du texte 4">
            <a:extLst>
              <a:ext uri="{FF2B5EF4-FFF2-40B4-BE49-F238E27FC236}">
                <a16:creationId xmlns:a16="http://schemas.microsoft.com/office/drawing/2014/main" id="{7E601B02-37B7-4DAA-1852-94442C2ABF11}"/>
              </a:ext>
            </a:extLst>
          </p:cNvPr>
          <p:cNvSpPr>
            <a:spLocks noGrp="1"/>
          </p:cNvSpPr>
          <p:nvPr>
            <p:ph type="body" sz="quarter" idx="48"/>
          </p:nvPr>
        </p:nvSpPr>
        <p:spPr>
          <a:xfrm>
            <a:off x="242564" y="3092343"/>
            <a:ext cx="3537273" cy="6167354"/>
          </a:xfrm>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343430"/>
                </a:solidFill>
                <a:effectLst/>
                <a:uLnTx/>
                <a:uFillTx/>
                <a:latin typeface="Raleway Medium"/>
                <a:ea typeface="+mn-ea"/>
                <a:cs typeface="+mn-cs"/>
              </a:rPr>
              <a:t>«J'ai débuté mon parcours professionnel au sein d'Atos il y a 4 ans, avec un stage puis une alternance dans le développement d’applications mobiles. Durant ces deux périodes, j'ai pu travailler sur divers sujets ce qui m’a permis d’avoir une vision globale de l’entreprise et des métiers qui la composent. Lors de l’alternance j’ai porté de l’intérêt pour des métiers ne correspondant pas à ma mission initiale. J’ai été accompagnée et écoutée par ma hiérarchie pour faire un choix sur mon avenir et j’ai ainsi pu continuer sur un CDI en tant qu’analyste fonctionnel.</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343430"/>
                </a:solidFill>
                <a:effectLst/>
                <a:uLnTx/>
                <a:uFillTx/>
                <a:latin typeface="Raleway Medium"/>
                <a:ea typeface="+mn-ea"/>
                <a:cs typeface="+mn-cs"/>
              </a:rPr>
              <a:t> Atos encourage activement les jeunes, leur fait confiance et leur met à disposition les moyens de progresser et de s'épanouir au sein de la société. Malgré mon statut de junior dans le métier d’analyste fonctionnel, j’ai eu l’opportunité de travailler sur des projets à l'étranger. Cette responsabilité supplémentaire m'a poussé à me dépasser et à acquérir une expérience précieuse en travaillant dans un contexte international.</a:t>
            </a:r>
          </a:p>
          <a:p>
            <a:endParaRPr lang="fr-FR" dirty="0"/>
          </a:p>
        </p:txBody>
      </p:sp>
      <p:sp>
        <p:nvSpPr>
          <p:cNvPr id="6" name="Espace réservé du texte 5">
            <a:extLst>
              <a:ext uri="{FF2B5EF4-FFF2-40B4-BE49-F238E27FC236}">
                <a16:creationId xmlns:a16="http://schemas.microsoft.com/office/drawing/2014/main" id="{893A555B-1ABC-BE1B-17DF-6C1BA8D28792}"/>
              </a:ext>
            </a:extLst>
          </p:cNvPr>
          <p:cNvSpPr>
            <a:spLocks noGrp="1"/>
          </p:cNvSpPr>
          <p:nvPr>
            <p:ph type="body" sz="quarter" idx="49"/>
          </p:nvPr>
        </p:nvSpPr>
        <p:spPr/>
        <p:txBody>
          <a:bodyPr>
            <a:normAutofit fontScale="25000" lnSpcReduction="20000"/>
          </a:bodyPr>
          <a:lstStyle/>
          <a:p>
            <a:r>
              <a:rPr lang="fr-FR" sz="7200" b="1" dirty="0">
                <a:latin typeface="Raleway SemiBold" pitchFamily="2" charset="0"/>
              </a:rPr>
              <a:t>Audrey</a:t>
            </a:r>
          </a:p>
          <a:p>
            <a:r>
              <a:rPr lang="fr-FR" sz="5600" b="1" dirty="0">
                <a:latin typeface="Raleway SemiBold" pitchFamily="2" charset="0"/>
              </a:rPr>
              <a:t>Ingénieur Développeuse, 5 ans </a:t>
            </a:r>
            <a:r>
              <a:rPr lang="fr-FR" sz="6000" b="1" dirty="0">
                <a:latin typeface="Raleway SemiBold" pitchFamily="2" charset="0"/>
              </a:rPr>
              <a:t>d’ancienneté</a:t>
            </a:r>
          </a:p>
          <a:p>
            <a:endParaRPr lang="fr-FR" dirty="0"/>
          </a:p>
        </p:txBody>
      </p:sp>
      <p:sp>
        <p:nvSpPr>
          <p:cNvPr id="7" name="Espace réservé du texte 6">
            <a:extLst>
              <a:ext uri="{FF2B5EF4-FFF2-40B4-BE49-F238E27FC236}">
                <a16:creationId xmlns:a16="http://schemas.microsoft.com/office/drawing/2014/main" id="{8517897C-51B7-6F71-42DD-2BEFF1AB5100}"/>
              </a:ext>
            </a:extLst>
          </p:cNvPr>
          <p:cNvSpPr>
            <a:spLocks noGrp="1"/>
          </p:cNvSpPr>
          <p:nvPr>
            <p:ph type="body" sz="quarter" idx="50"/>
          </p:nvPr>
        </p:nvSpPr>
        <p:spPr>
          <a:xfrm>
            <a:off x="4003964" y="3092339"/>
            <a:ext cx="3313147" cy="6167357"/>
          </a:xfrm>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F0F0F"/>
                </a:solidFill>
                <a:effectLst/>
                <a:uLnTx/>
                <a:uFillTx/>
                <a:latin typeface="Calibri" panose="020F0502020204030204" pitchFamily="34" charset="0"/>
                <a:ea typeface="Calibri" panose="020F0502020204030204" pitchFamily="34" charset="0"/>
                <a:cs typeface="+mn-cs"/>
              </a:rPr>
              <a:t>«</a:t>
            </a:r>
            <a:r>
              <a:rPr kumimoji="0" lang="fr-FR" sz="1200" b="0" i="1" u="none" strike="noStrike" kern="1200" cap="none" spc="0" normalizeH="0" baseline="0" noProof="0" dirty="0">
                <a:ln>
                  <a:noFill/>
                </a:ln>
                <a:solidFill>
                  <a:srgbClr val="343430"/>
                </a:solidFill>
                <a:effectLst/>
                <a:uLnTx/>
                <a:uFillTx/>
                <a:latin typeface="Raleway Medium"/>
                <a:ea typeface="+mn-ea"/>
                <a:cs typeface="+mn-cs"/>
              </a:rPr>
              <a:t> J’ai intégré Atos, il y a 5 ans en tant qu’alternante ingénieur développeur (1 an) puis j’ai été embauché en CDI pour le même poste.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343430"/>
                </a:solidFill>
                <a:effectLst/>
                <a:uLnTx/>
                <a:uFillTx/>
                <a:latin typeface="Raleway Medium"/>
                <a:ea typeface="+mn-ea"/>
                <a:cs typeface="+mn-cs"/>
              </a:rPr>
              <a:t>Depuis mon arrivée, je travaille sur des sujets de SIG*, traitement d’images et d’intégration de drones. </a:t>
            </a:r>
          </a:p>
          <a:p>
            <a:pPr marL="0" marR="0" lvl="0" indent="0" algn="just" defTabSz="457200" rtl="0" eaLnBrk="1" fontAlgn="auto" latinLnBrk="0" hangingPunct="1">
              <a:lnSpc>
                <a:spcPct val="100000"/>
              </a:lnSpc>
              <a:spcBef>
                <a:spcPts val="300"/>
              </a:spcBef>
              <a:spcAft>
                <a:spcPts val="0"/>
              </a:spcAft>
              <a:buClrTx/>
              <a:buSzTx/>
              <a:buFontTx/>
              <a:buNone/>
              <a:tabLst/>
              <a:defRPr/>
            </a:pPr>
            <a:r>
              <a:rPr kumimoji="0" lang="fr-FR" sz="1200" b="0" i="1" u="none" strike="noStrike" kern="1200" cap="none" spc="0" normalizeH="0" baseline="0" noProof="0" dirty="0">
                <a:ln>
                  <a:noFill/>
                </a:ln>
                <a:solidFill>
                  <a:srgbClr val="343430"/>
                </a:solidFill>
                <a:effectLst/>
                <a:uLnTx/>
                <a:uFillTx/>
                <a:latin typeface="Raleway Medium"/>
                <a:ea typeface="+mn-ea"/>
                <a:cs typeface="+mn-cs"/>
              </a:rPr>
              <a:t>J’ai acquis une large gamme de compétences en tant qu’ingénieur développeur : de la conception, en passant par l'analyse et la programmation. J’ai ainsi développé une capacité à évoluer dans des domaines complexes comme les systèmes d’information géographique, le traitement d’images et la mobilité. »</a:t>
            </a:r>
          </a:p>
          <a:p>
            <a:endParaRPr lang="fr-FR" dirty="0"/>
          </a:p>
        </p:txBody>
      </p:sp>
      <p:sp>
        <p:nvSpPr>
          <p:cNvPr id="8" name="TextBox 9">
            <a:extLst>
              <a:ext uri="{FF2B5EF4-FFF2-40B4-BE49-F238E27FC236}">
                <a16:creationId xmlns:a16="http://schemas.microsoft.com/office/drawing/2014/main" id="{AE51408A-A4F1-AFD4-58FA-EB8A737CECCF}"/>
              </a:ext>
            </a:extLst>
          </p:cNvPr>
          <p:cNvSpPr txBox="1">
            <a:spLocks noGrp="1"/>
          </p:cNvSpPr>
          <p:nvPr>
            <p:ph type="body" sz="quarter" idx="42"/>
          </p:nvPr>
        </p:nvSpPr>
        <p:spPr>
          <a:xfrm>
            <a:off x="359465" y="2086936"/>
            <a:ext cx="2927350" cy="100540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spAutoFit/>
          </a:bodyPr>
          <a:lstStyle/>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1800" b="1" i="0" u="none" strike="noStrike" kern="1200" cap="none" spc="0" normalizeH="0" baseline="0" noProof="0" dirty="0" err="1">
                <a:ln>
                  <a:noFill/>
                </a:ln>
                <a:solidFill>
                  <a:schemeClr val="tx1"/>
                </a:solidFill>
                <a:effectLst/>
                <a:uLnTx/>
                <a:uFillTx/>
                <a:latin typeface="Raleway SemiBold" pitchFamily="2" charset="0"/>
              </a:rPr>
              <a:t>Charlène</a:t>
            </a:r>
            <a:endParaRPr kumimoji="0" lang="en-US" sz="1800" b="1" i="0" u="none" strike="noStrike" kern="1200" cap="none" spc="0" normalizeH="0" baseline="0" noProof="0" dirty="0">
              <a:ln>
                <a:noFill/>
              </a:ln>
              <a:solidFill>
                <a:schemeClr val="tx1"/>
              </a:solidFill>
              <a:effectLst/>
              <a:uLnTx/>
              <a:uFillTx/>
              <a:latin typeface="Raleway SemiBold" pitchFamily="2" charset="0"/>
            </a:endParaRP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1500" b="1" i="0" u="none" strike="noStrike" kern="1200" cap="none" spc="0" normalizeH="0" baseline="0" noProof="0" dirty="0">
                <a:ln>
                  <a:noFill/>
                </a:ln>
                <a:solidFill>
                  <a:schemeClr val="tx1"/>
                </a:solidFill>
                <a:effectLst/>
                <a:uLnTx/>
                <a:uFillTx/>
                <a:latin typeface="Raleway SemiBold" pitchFamily="2" charset="0"/>
              </a:rPr>
              <a:t>Product OWNER, 2 </a:t>
            </a:r>
            <a:r>
              <a:rPr kumimoji="0" lang="en-US" sz="1500" b="1" i="0" u="none" strike="noStrike" kern="1200" cap="none" spc="0" normalizeH="0" baseline="0" noProof="0" dirty="0" err="1">
                <a:ln>
                  <a:noFill/>
                </a:ln>
                <a:solidFill>
                  <a:schemeClr val="tx1"/>
                </a:solidFill>
                <a:effectLst/>
                <a:uLnTx/>
                <a:uFillTx/>
                <a:latin typeface="Raleway SemiBold" pitchFamily="2" charset="0"/>
              </a:rPr>
              <a:t>ans</a:t>
            </a:r>
            <a:r>
              <a:rPr kumimoji="0" lang="en-US" sz="1500" b="1" i="0" u="none" strike="noStrike" kern="1200" cap="none" spc="0" normalizeH="0" baseline="0" noProof="0" dirty="0">
                <a:ln>
                  <a:noFill/>
                </a:ln>
                <a:solidFill>
                  <a:schemeClr val="tx1"/>
                </a:solidFill>
                <a:effectLst/>
                <a:uLnTx/>
                <a:uFillTx/>
                <a:latin typeface="Raleway SemiBold" pitchFamily="2" charset="0"/>
              </a:rPr>
              <a:t> </a:t>
            </a:r>
            <a:r>
              <a:rPr kumimoji="0" lang="en-US" sz="1500" b="1" i="0" u="none" strike="noStrike" kern="1200" cap="none" spc="0" normalizeH="0" baseline="0" noProof="0" dirty="0" err="1">
                <a:ln>
                  <a:noFill/>
                </a:ln>
                <a:solidFill>
                  <a:schemeClr val="tx1"/>
                </a:solidFill>
                <a:effectLst/>
                <a:uLnTx/>
                <a:uFillTx/>
                <a:latin typeface="Raleway SemiBold" pitchFamily="2" charset="0"/>
              </a:rPr>
              <a:t>d’ancienneté</a:t>
            </a:r>
            <a:endParaRPr kumimoji="0" lang="en-US" sz="1500" b="1" i="0" u="none" strike="noStrike" kern="1200" cap="none" spc="0" normalizeH="0" baseline="0" noProof="0" dirty="0">
              <a:ln>
                <a:noFill/>
              </a:ln>
              <a:solidFill>
                <a:schemeClr val="tx1"/>
              </a:solidFill>
              <a:effectLst/>
              <a:uLnTx/>
              <a:uFillTx/>
              <a:latin typeface="Raleway SemiBold"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43430"/>
              </a:solidFill>
              <a:effectLst/>
              <a:uLnTx/>
              <a:uFillTx/>
              <a:latin typeface="Raleway Medium"/>
              <a:ea typeface="+mn-ea"/>
              <a:cs typeface="+mn-cs"/>
            </a:endParaRPr>
          </a:p>
        </p:txBody>
      </p:sp>
    </p:spTree>
    <p:extLst>
      <p:ext uri="{BB962C8B-B14F-4D97-AF65-F5344CB8AC3E}">
        <p14:creationId xmlns:p14="http://schemas.microsoft.com/office/powerpoint/2010/main" val="317166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4547BF-D121-2643-B9C4-E9C122F67548}"/>
              </a:ext>
            </a:extLst>
          </p:cNvPr>
          <p:cNvSpPr/>
          <p:nvPr/>
        </p:nvSpPr>
        <p:spPr>
          <a:xfrm>
            <a:off x="78825" y="0"/>
            <a:ext cx="7402024" cy="5345906"/>
          </a:xfrm>
          <a:prstGeom prst="rect">
            <a:avLst/>
          </a:prstGeom>
          <a:gradFill>
            <a:gsLst>
              <a:gs pos="35000">
                <a:schemeClr val="bg1">
                  <a:alpha val="32000"/>
                </a:schemeClr>
              </a:gs>
              <a:gs pos="0">
                <a:schemeClr val="accent1">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86912" rtl="0" eaLnBrk="1" fontAlgn="auto" latinLnBrk="0" hangingPunct="1">
              <a:lnSpc>
                <a:spcPct val="100000"/>
              </a:lnSpc>
              <a:spcBef>
                <a:spcPts val="0"/>
              </a:spcBef>
              <a:spcAft>
                <a:spcPts val="0"/>
              </a:spcAft>
              <a:buClrTx/>
              <a:buSzTx/>
              <a:buFontTx/>
              <a:buNone/>
              <a:tabLst/>
              <a:defRPr/>
            </a:pPr>
            <a:endParaRPr kumimoji="0" lang="nl-NL" sz="1943" b="0" i="0" u="none" strike="noStrike" kern="1200" cap="none" spc="0" normalizeH="0" baseline="0" noProof="0">
              <a:ln>
                <a:noFill/>
              </a:ln>
              <a:solidFill>
                <a:prstClr val="white"/>
              </a:solidFill>
              <a:effectLst/>
              <a:uLnTx/>
              <a:uFillTx/>
              <a:latin typeface="Raleway Light"/>
              <a:ea typeface="+mn-ea"/>
              <a:cs typeface="+mn-cs"/>
            </a:endParaRPr>
          </a:p>
        </p:txBody>
      </p:sp>
      <p:sp>
        <p:nvSpPr>
          <p:cNvPr id="4" name="Title 3">
            <a:extLst>
              <a:ext uri="{FF2B5EF4-FFF2-40B4-BE49-F238E27FC236}">
                <a16:creationId xmlns:a16="http://schemas.microsoft.com/office/drawing/2014/main" id="{D868B72E-11CF-E447-8C6A-005B98944F23}"/>
              </a:ext>
            </a:extLst>
          </p:cNvPr>
          <p:cNvSpPr>
            <a:spLocks noGrp="1"/>
          </p:cNvSpPr>
          <p:nvPr>
            <p:ph type="title"/>
          </p:nvPr>
        </p:nvSpPr>
        <p:spPr/>
        <p:txBody>
          <a:bodyPr/>
          <a:lstStyle/>
          <a:p>
            <a:r>
              <a:rPr lang="en-US" dirty="0" err="1"/>
              <a:t>Eviden</a:t>
            </a:r>
            <a:r>
              <a:rPr lang="en-US" dirty="0"/>
              <a:t> an Atos company</a:t>
            </a:r>
          </a:p>
        </p:txBody>
      </p:sp>
      <p:sp>
        <p:nvSpPr>
          <p:cNvPr id="12" name="TextBox 9">
            <a:extLst>
              <a:ext uri="{FF2B5EF4-FFF2-40B4-BE49-F238E27FC236}">
                <a16:creationId xmlns:a16="http://schemas.microsoft.com/office/drawing/2014/main" id="{5DB2B0EF-C610-3494-AAF2-2D5E5B13645E}"/>
              </a:ext>
            </a:extLst>
          </p:cNvPr>
          <p:cNvSpPr txBox="1">
            <a:spLocks noGrp="1"/>
          </p:cNvSpPr>
          <p:nvPr>
            <p:ph type="body" sz="quarter" idx="11"/>
          </p:nvPr>
        </p:nvSpPr>
        <p:spPr>
          <a:xfrm>
            <a:off x="196850" y="2051050"/>
            <a:ext cx="7119938" cy="706603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algn="l"/>
            <a:r>
              <a:rPr kumimoji="0" lang="fr-FR" sz="1750" b="0" i="0" u="none" strike="noStrike" kern="1200" cap="none" spc="0" normalizeH="0" baseline="0" noProof="0" dirty="0">
                <a:ln>
                  <a:noFill/>
                </a:ln>
                <a:solidFill>
                  <a:srgbClr val="000000"/>
                </a:solidFill>
                <a:effectLst/>
                <a:uLnTx/>
                <a:uFillTx/>
                <a:latin typeface="Raleway Medium" pitchFamily="2" charset="0"/>
                <a:ea typeface="+mn-ea"/>
                <a:cs typeface="+mn-cs"/>
              </a:rPr>
              <a:t>La solution Soldat Connecté de EVIDEN est un système innovant de communication LTE/4G basé sur </a:t>
            </a:r>
            <a:r>
              <a:rPr lang="fr-FR" sz="1750" dirty="0">
                <a:solidFill>
                  <a:srgbClr val="000000"/>
                </a:solidFill>
                <a:latin typeface="Raleway Medium" pitchFamily="2" charset="0"/>
              </a:rPr>
              <a:t>un </a:t>
            </a:r>
            <a:r>
              <a:rPr kumimoji="0" lang="fr-FR" sz="1750" b="0" i="0" u="none" strike="noStrike" kern="1200" cap="none" spc="0" normalizeH="0" baseline="0" noProof="0" dirty="0">
                <a:ln>
                  <a:noFill/>
                </a:ln>
                <a:solidFill>
                  <a:srgbClr val="000000"/>
                </a:solidFill>
                <a:effectLst/>
                <a:uLnTx/>
                <a:uFillTx/>
                <a:latin typeface="Raleway Medium" pitchFamily="2" charset="0"/>
                <a:ea typeface="+mn-ea"/>
                <a:cs typeface="+mn-cs"/>
              </a:rPr>
              <a:t>smartphone sécurisé. Elle </a:t>
            </a:r>
            <a:r>
              <a:rPr lang="fr-FR" sz="1750" dirty="0">
                <a:solidFill>
                  <a:srgbClr val="000000"/>
                </a:solidFill>
                <a:latin typeface="Raleway Medium" pitchFamily="2" charset="0"/>
              </a:rPr>
              <a:t>permet d’assurer des échanges d’informations rapides entre les  acteurs au cours des opérations. </a:t>
            </a:r>
            <a:endParaRPr kumimoji="0" lang="fr-FR" sz="1750" b="0" i="0" u="none" strike="noStrike" kern="1200" cap="none" spc="0" normalizeH="0" baseline="0" noProof="0" dirty="0">
              <a:ln>
                <a:noFill/>
              </a:ln>
              <a:solidFill>
                <a:srgbClr val="000000"/>
              </a:solidFill>
              <a:effectLst/>
              <a:uLnTx/>
              <a:uFillTx/>
              <a:latin typeface="Raleway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50" b="0" i="0" u="none" strike="noStrike" kern="1200" cap="none" spc="0" normalizeH="0" baseline="0" noProof="0" dirty="0">
              <a:ln>
                <a:noFill/>
              </a:ln>
              <a:solidFill>
                <a:srgbClr val="000000"/>
              </a:solidFill>
              <a:effectLst/>
              <a:uLnTx/>
              <a:uFillTx/>
              <a:latin typeface="Raleway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750" dirty="0">
                <a:solidFill>
                  <a:srgbClr val="000000"/>
                </a:solidFill>
                <a:latin typeface="Raleway Medium" pitchFamily="2" charset="0"/>
              </a:rPr>
              <a:t>Le dispositif est modulaire et </a:t>
            </a:r>
            <a:r>
              <a:rPr kumimoji="0" lang="fr-FR" sz="1750" b="0" i="0" u="none" strike="noStrike" kern="1200" cap="none" spc="0" normalizeH="0" baseline="0" noProof="0" dirty="0">
                <a:ln>
                  <a:noFill/>
                </a:ln>
                <a:solidFill>
                  <a:srgbClr val="000000"/>
                </a:solidFill>
                <a:effectLst/>
                <a:uLnTx/>
                <a:uFillTx/>
                <a:latin typeface="Raleway Medium" pitchFamily="2" charset="0"/>
                <a:ea typeface="+mn-ea"/>
                <a:cs typeface="+mn-cs"/>
              </a:rPr>
              <a:t>flexible grâce notamment à ses multiples possibilités d’interconnections de « Bulles » 4G/LTE et de radios tactiques ainsi que </a:t>
            </a:r>
            <a:r>
              <a:rPr lang="fr-FR" sz="1750" dirty="0">
                <a:solidFill>
                  <a:srgbClr val="000000"/>
                </a:solidFill>
                <a:latin typeface="Raleway Medium" pitchFamily="2" charset="0"/>
              </a:rPr>
              <a:t>ses objets connectés </a:t>
            </a:r>
            <a:r>
              <a:rPr kumimoji="0" lang="fr-FR" sz="1750" b="0" i="0" u="none" strike="noStrike" kern="1200" cap="none" spc="0" normalizeH="0" baseline="0" noProof="0" dirty="0">
                <a:ln>
                  <a:noFill/>
                </a:ln>
                <a:solidFill>
                  <a:srgbClr val="000000"/>
                </a:solidFill>
                <a:effectLst/>
                <a:uLnTx/>
                <a:uFillTx/>
                <a:latin typeface="Raleway Medium" pitchFamily="2" charset="0"/>
                <a:ea typeface="+mn-ea"/>
                <a:cs typeface="+mn-cs"/>
              </a:rPr>
              <a:t>qui constituent un avantage décisif en situation de mobilité.</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50" b="0" i="0" u="none" strike="noStrike" kern="1200" cap="none" spc="0" normalizeH="0" baseline="0" noProof="0" dirty="0">
              <a:ln>
                <a:noFill/>
              </a:ln>
              <a:solidFill>
                <a:srgbClr val="000000"/>
              </a:solidFill>
              <a:effectLst/>
              <a:uLnTx/>
              <a:uFillTx/>
              <a:latin typeface="Raleway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50" b="0" i="0" u="none" strike="noStrike" kern="1200" cap="none" spc="0" normalizeH="0" baseline="0" noProof="0" dirty="0">
                <a:ln>
                  <a:noFill/>
                </a:ln>
                <a:solidFill>
                  <a:srgbClr val="000000"/>
                </a:solidFill>
                <a:effectLst/>
                <a:uLnTx/>
                <a:uFillTx/>
                <a:latin typeface="Raleway Medium" pitchFamily="2" charset="0"/>
                <a:ea typeface="+mn-ea"/>
                <a:cs typeface="+mn-cs"/>
              </a:rPr>
              <a:t>Initialement développée en France, en partenariat avec la DGA </a:t>
            </a:r>
            <a:r>
              <a:rPr lang="fr-FR" sz="1750" dirty="0">
                <a:solidFill>
                  <a:srgbClr val="000000"/>
                </a:solidFill>
                <a:latin typeface="Raleway Medium" pitchFamily="2" charset="0"/>
              </a:rPr>
              <a:t>puis</a:t>
            </a:r>
            <a:r>
              <a:rPr kumimoji="0" lang="fr-FR" sz="1750" b="0" i="0" u="none" strike="noStrike" kern="1200" cap="none" spc="0" normalizeH="0" baseline="0" noProof="0" dirty="0">
                <a:ln>
                  <a:noFill/>
                </a:ln>
                <a:solidFill>
                  <a:srgbClr val="000000"/>
                </a:solidFill>
                <a:effectLst/>
                <a:uLnTx/>
                <a:uFillTx/>
                <a:latin typeface="Raleway Medium" pitchFamily="2" charset="0"/>
                <a:ea typeface="+mn-ea"/>
                <a:cs typeface="+mn-cs"/>
              </a:rPr>
              <a:t> promus à l’international, </a:t>
            </a:r>
            <a:r>
              <a:rPr lang="fr-FR" sz="1750" dirty="0">
                <a:solidFill>
                  <a:srgbClr val="000000"/>
                </a:solidFill>
                <a:latin typeface="Raleway Medium" pitchFamily="2" charset="0"/>
              </a:rPr>
              <a:t>l</a:t>
            </a:r>
            <a:r>
              <a:rPr kumimoji="0" lang="fr-FR" sz="1750" b="0" i="0" u="none" strike="noStrike" kern="1200" cap="none" spc="0" normalizeH="0" baseline="0" noProof="0" dirty="0">
                <a:ln>
                  <a:noFill/>
                </a:ln>
                <a:solidFill>
                  <a:srgbClr val="000000"/>
                </a:solidFill>
                <a:effectLst/>
                <a:uLnTx/>
                <a:uFillTx/>
                <a:latin typeface="Raleway Medium" pitchFamily="2" charset="0"/>
                <a:ea typeface="+mn-ea"/>
                <a:cs typeface="+mn-cs"/>
              </a:rPr>
              <a:t>a solution Soldat Connecté de EVIDEN poursuit son expansion au travers d’innovations continues: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750" dirty="0">
                <a:solidFill>
                  <a:srgbClr val="000000"/>
                </a:solidFill>
                <a:latin typeface="Raleway Medium" pitchFamily="2" charset="0"/>
              </a:rPr>
              <a:t>I</a:t>
            </a:r>
            <a:r>
              <a:rPr kumimoji="0" lang="fr-FR" sz="1750" b="0" i="0" u="none" strike="noStrike" kern="1200" cap="none" spc="0" normalizeH="0" baseline="0" dirty="0">
                <a:ln>
                  <a:noFill/>
                </a:ln>
                <a:solidFill>
                  <a:srgbClr val="000000"/>
                </a:solidFill>
                <a:effectLst/>
                <a:uLnTx/>
                <a:uFillTx/>
                <a:latin typeface="Raleway Medium" pitchFamily="2" charset="0"/>
                <a:ea typeface="+mn-ea"/>
                <a:cs typeface="+mn-cs"/>
              </a:rPr>
              <a:t>ntégration d’une grande variété d’objets communicants,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750" dirty="0">
                <a:solidFill>
                  <a:srgbClr val="000000"/>
                </a:solidFill>
                <a:latin typeface="Raleway Medium" pitchFamily="2" charset="0"/>
              </a:rPr>
              <a:t>E</a:t>
            </a:r>
            <a:r>
              <a:rPr kumimoji="0" lang="fr-FR" sz="1750" b="0" i="0" u="none" strike="noStrike" kern="1200" cap="none" spc="0" normalizeH="0" baseline="0" dirty="0">
                <a:ln>
                  <a:noFill/>
                </a:ln>
                <a:solidFill>
                  <a:srgbClr val="000000"/>
                </a:solidFill>
                <a:effectLst/>
                <a:uLnTx/>
                <a:uFillTx/>
                <a:latin typeface="Raleway Medium" pitchFamily="2" charset="0"/>
                <a:ea typeface="+mn-ea"/>
                <a:cs typeface="+mn-cs"/>
              </a:rPr>
              <a:t>nrichissement des configurations de déploiement,</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750" dirty="0">
                <a:solidFill>
                  <a:srgbClr val="000000"/>
                </a:solidFill>
                <a:latin typeface="Raleway Medium" pitchFamily="2" charset="0"/>
              </a:rPr>
              <a:t>I</a:t>
            </a:r>
            <a:r>
              <a:rPr kumimoji="0" lang="fr-FR" sz="1750" b="0" i="0" u="none" strike="noStrike" kern="1200" cap="none" spc="0" normalizeH="0" baseline="0" dirty="0">
                <a:ln>
                  <a:noFill/>
                </a:ln>
                <a:solidFill>
                  <a:srgbClr val="000000"/>
                </a:solidFill>
                <a:effectLst/>
                <a:uLnTx/>
                <a:uFillTx/>
                <a:latin typeface="Raleway Medium" pitchFamily="2" charset="0"/>
                <a:ea typeface="+mn-ea"/>
                <a:cs typeface="+mn-cs"/>
              </a:rPr>
              <a:t>nterface vers d’autres systèmes de commandement,</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750" dirty="0">
                <a:solidFill>
                  <a:srgbClr val="000000"/>
                </a:solidFill>
                <a:latin typeface="Raleway Medium" pitchFamily="2" charset="0"/>
              </a:rPr>
              <a:t>Adaptation vers de nouveaux clients, de nouveaux usages, </a:t>
            </a:r>
            <a:r>
              <a:rPr kumimoji="0" lang="fr-FR" sz="1750" b="0" i="0" u="none" strike="noStrike" kern="1200" cap="none" spc="0" normalizeH="0" baseline="0" dirty="0">
                <a:ln>
                  <a:noFill/>
                </a:ln>
                <a:solidFill>
                  <a:srgbClr val="000000"/>
                </a:solidFill>
                <a:effectLst/>
                <a:uLnTx/>
                <a:uFillTx/>
                <a:latin typeface="Raleway Medium" pitchFamily="2" charset="0"/>
                <a:ea typeface="+mn-ea"/>
                <a:cs typeface="+mn-cs"/>
              </a:rPr>
              <a:t>comme la protection des frontières, des sites sensibles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50" b="1" i="0" u="none" strike="noStrike" kern="1200" cap="none" spc="0" normalizeH="0" baseline="0" noProof="0" dirty="0">
              <a:ln>
                <a:noFill/>
              </a:ln>
              <a:solidFill>
                <a:srgbClr val="000000"/>
              </a:solidFill>
              <a:effectLst/>
              <a:uLnTx/>
              <a:uFillTx/>
              <a:latin typeface="Raleway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50" b="0" i="0" u="none" strike="noStrike" kern="1200" cap="none" spc="0" normalizeH="0" baseline="0" noProof="0" dirty="0">
                <a:ln>
                  <a:noFill/>
                </a:ln>
                <a:solidFill>
                  <a:srgbClr val="000000"/>
                </a:solidFill>
                <a:effectLst/>
                <a:uLnTx/>
                <a:uFillTx/>
                <a:latin typeface="Raleway Medium" pitchFamily="2" charset="0"/>
                <a:ea typeface="+mn-ea"/>
                <a:cs typeface="+mn-cs"/>
              </a:rPr>
              <a:t>Pour soutenir sa croissance, notamment sur les activités du Soldat Connecté, EVIDEN renforce ses équipes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50" b="1" i="0" u="none" strike="noStrike" kern="1200" cap="none" spc="0" normalizeH="0" baseline="0" noProof="0" dirty="0">
              <a:ln>
                <a:noFill/>
              </a:ln>
              <a:solidFill>
                <a:srgbClr val="000000"/>
              </a:solidFill>
              <a:effectLst/>
              <a:uLnTx/>
              <a:uFillTx/>
              <a:latin typeface="Raleway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50" b="1" i="0" u="none" strike="noStrike" kern="1200" cap="none" spc="0" normalizeH="0" baseline="0" noProof="0" dirty="0">
                <a:ln>
                  <a:noFill/>
                </a:ln>
                <a:solidFill>
                  <a:srgbClr val="000000"/>
                </a:solidFill>
                <a:effectLst/>
                <a:uLnTx/>
                <a:uFillTx/>
                <a:latin typeface="Raleway Medium" pitchFamily="2" charset="0"/>
                <a:ea typeface="+mn-ea"/>
                <a:cs typeface="+mn-cs"/>
              </a:rPr>
              <a:t>Rejoignez une équipe dynamique, à l’esprit startup qui bénéficie des avantages d’un grand groupe international</a:t>
            </a:r>
          </a:p>
        </p:txBody>
      </p:sp>
      <p:sp>
        <p:nvSpPr>
          <p:cNvPr id="13" name="TextBox 6">
            <a:extLst>
              <a:ext uri="{FF2B5EF4-FFF2-40B4-BE49-F238E27FC236}">
                <a16:creationId xmlns:a16="http://schemas.microsoft.com/office/drawing/2014/main" id="{6E125222-0A12-9710-C477-FCE38F017A29}"/>
              </a:ext>
            </a:extLst>
          </p:cNvPr>
          <p:cNvSpPr txBox="1">
            <a:spLocks noGrp="1"/>
          </p:cNvSpPr>
          <p:nvPr>
            <p:ph type="body" sz="quarter" idx="10"/>
          </p:nvPr>
        </p:nvSpPr>
        <p:spPr>
          <a:xfrm>
            <a:off x="196850" y="1295400"/>
            <a:ext cx="7119938" cy="30777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spAutoFit/>
          </a:bodyPr>
          <a:lstStyle/>
          <a:p>
            <a:pPr marR="7905" lvl="0" defTabSz="1900710">
              <a:spcAft>
                <a:spcPts val="208"/>
              </a:spcAft>
              <a:buClr>
                <a:srgbClr val="0066A1"/>
              </a:buClr>
              <a:defRPr/>
            </a:pPr>
            <a:r>
              <a:rPr lang="fr-FR" sz="2000" b="1" dirty="0">
                <a:solidFill>
                  <a:srgbClr val="0F0F0F"/>
                </a:solidFill>
                <a:latin typeface="Raleway Medium" panose="020B0503030101060003" pitchFamily="34" charset="77"/>
              </a:rPr>
              <a:t>L’offre EVIDEN du </a:t>
            </a:r>
            <a:r>
              <a:rPr kumimoji="0" lang="fr-FR" sz="2000" b="1" i="0" u="none" strike="noStrike" kern="1200" cap="none" spc="0" normalizeH="0" baseline="0" noProof="0" dirty="0">
                <a:ln>
                  <a:noFill/>
                </a:ln>
                <a:solidFill>
                  <a:srgbClr val="0F0F0F"/>
                </a:solidFill>
                <a:effectLst/>
                <a:uLnTx/>
                <a:uFillTx/>
                <a:latin typeface="Raleway Medium" panose="020B0503030101060003" pitchFamily="34" charset="77"/>
                <a:ea typeface="+mn-ea"/>
                <a:cs typeface="+mn-cs"/>
              </a:rPr>
              <a:t>Soldat </a:t>
            </a:r>
            <a:r>
              <a:rPr lang="fr-FR" sz="2000" b="1" dirty="0">
                <a:solidFill>
                  <a:srgbClr val="0F0F0F"/>
                </a:solidFill>
                <a:latin typeface="Raleway Medium" panose="020B0503030101060003" pitchFamily="34" charset="77"/>
              </a:rPr>
              <a:t>Connecté</a:t>
            </a:r>
            <a:r>
              <a:rPr kumimoji="0" lang="fr-FR" sz="2000" b="1" i="0" u="none" strike="noStrike" kern="1200" cap="none" spc="0" normalizeH="0" baseline="0" noProof="0" dirty="0">
                <a:ln>
                  <a:noFill/>
                </a:ln>
                <a:solidFill>
                  <a:srgbClr val="0F0F0F"/>
                </a:solidFill>
                <a:effectLst/>
                <a:uLnTx/>
                <a:uFillTx/>
                <a:latin typeface="Raleway Medium" panose="020B0503030101060003" pitchFamily="34" charset="77"/>
                <a:ea typeface="+mn-ea"/>
                <a:cs typeface="+mn-cs"/>
              </a:rPr>
              <a:t> </a:t>
            </a:r>
          </a:p>
        </p:txBody>
      </p:sp>
    </p:spTree>
    <p:extLst>
      <p:ext uri="{BB962C8B-B14F-4D97-AF65-F5344CB8AC3E}">
        <p14:creationId xmlns:p14="http://schemas.microsoft.com/office/powerpoint/2010/main" val="38957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a:extLst>
              <a:ext uri="{FF2B5EF4-FFF2-40B4-BE49-F238E27FC236}">
                <a16:creationId xmlns:a16="http://schemas.microsoft.com/office/drawing/2014/main" id="{E93EC128-7CC6-E4BB-738E-309ACBB1FF87}"/>
              </a:ext>
            </a:extLst>
          </p:cNvPr>
          <p:cNvSpPr>
            <a:spLocks noGrp="1"/>
          </p:cNvSpPr>
          <p:nvPr>
            <p:ph type="title"/>
          </p:nvPr>
        </p:nvSpPr>
        <p:spPr>
          <a:xfrm>
            <a:off x="495600" y="2431896"/>
            <a:ext cx="6708281" cy="626165"/>
          </a:xfrm>
        </p:spPr>
        <p:txBody>
          <a:bodyPr/>
          <a:lstStyle/>
          <a:p>
            <a:r>
              <a:rPr lang="fr-FR" sz="2800" dirty="0"/>
              <a:t>Offres d’emploi Soldat Connecté</a:t>
            </a:r>
          </a:p>
        </p:txBody>
      </p:sp>
      <p:sp>
        <p:nvSpPr>
          <p:cNvPr id="24" name="Espace réservé du texte 23">
            <a:extLst>
              <a:ext uri="{FF2B5EF4-FFF2-40B4-BE49-F238E27FC236}">
                <a16:creationId xmlns:a16="http://schemas.microsoft.com/office/drawing/2014/main" id="{FAC24554-CA9B-5EDA-B47F-58CC81ECB502}"/>
              </a:ext>
            </a:extLst>
          </p:cNvPr>
          <p:cNvSpPr>
            <a:spLocks noGrp="1"/>
          </p:cNvSpPr>
          <p:nvPr>
            <p:ph type="body" sz="quarter" idx="10"/>
          </p:nvPr>
        </p:nvSpPr>
        <p:spPr>
          <a:xfrm>
            <a:off x="554073" y="4491078"/>
            <a:ext cx="2438509" cy="1144183"/>
          </a:xfrm>
        </p:spPr>
        <p:txBody>
          <a:bodyPr>
            <a:normAutofit/>
          </a:bodyPr>
          <a:lstStyle/>
          <a:p>
            <a:r>
              <a:rPr lang="fr-FR" sz="2000" dirty="0">
                <a:latin typeface="Raleway SemiBold" pitchFamily="2" charset="0"/>
              </a:rPr>
              <a:t>Développeur Android (F/H)</a:t>
            </a:r>
          </a:p>
          <a:p>
            <a:endParaRPr lang="fr-FR" sz="2000" dirty="0">
              <a:latin typeface="Raleway SemiBold" pitchFamily="2" charset="0"/>
            </a:endParaRPr>
          </a:p>
        </p:txBody>
      </p:sp>
      <p:sp>
        <p:nvSpPr>
          <p:cNvPr id="25" name="Espace réservé du texte 24">
            <a:extLst>
              <a:ext uri="{FF2B5EF4-FFF2-40B4-BE49-F238E27FC236}">
                <a16:creationId xmlns:a16="http://schemas.microsoft.com/office/drawing/2014/main" id="{7212BD8C-5587-8F7E-C423-0BCAD763DE9C}"/>
              </a:ext>
            </a:extLst>
          </p:cNvPr>
          <p:cNvSpPr>
            <a:spLocks noGrp="1"/>
          </p:cNvSpPr>
          <p:nvPr>
            <p:ph type="body" sz="quarter" idx="16"/>
          </p:nvPr>
        </p:nvSpPr>
        <p:spPr/>
        <p:txBody>
          <a:bodyPr/>
          <a:lstStyle/>
          <a:p>
            <a:endParaRPr lang="fr-FR"/>
          </a:p>
        </p:txBody>
      </p:sp>
      <p:sp>
        <p:nvSpPr>
          <p:cNvPr id="26" name="Espace réservé du texte 25">
            <a:extLst>
              <a:ext uri="{FF2B5EF4-FFF2-40B4-BE49-F238E27FC236}">
                <a16:creationId xmlns:a16="http://schemas.microsoft.com/office/drawing/2014/main" id="{1D684570-C0E4-21F8-8AE3-BAB9AA592604}"/>
              </a:ext>
            </a:extLst>
          </p:cNvPr>
          <p:cNvSpPr>
            <a:spLocks noGrp="1"/>
          </p:cNvSpPr>
          <p:nvPr>
            <p:ph type="body" sz="quarter" idx="17"/>
          </p:nvPr>
        </p:nvSpPr>
        <p:spPr>
          <a:xfrm>
            <a:off x="554073" y="6285031"/>
            <a:ext cx="2438509" cy="1144183"/>
          </a:xfrm>
        </p:spPr>
        <p:txBody>
          <a:bodyPr>
            <a:normAutofit/>
          </a:bodyPr>
          <a:lstStyle/>
          <a:p>
            <a:r>
              <a:rPr lang="fr-FR" sz="2000" dirty="0">
                <a:latin typeface="Raleway SemiBold" pitchFamily="2" charset="0"/>
              </a:rPr>
              <a:t>Chef de projet / Project Manager (F/H)</a:t>
            </a:r>
          </a:p>
          <a:p>
            <a:endParaRPr lang="fr-FR" sz="2000" dirty="0">
              <a:latin typeface="Raleway SemiBold" pitchFamily="2" charset="0"/>
            </a:endParaRPr>
          </a:p>
        </p:txBody>
      </p:sp>
      <p:sp>
        <p:nvSpPr>
          <p:cNvPr id="27" name="Espace réservé du texte 26">
            <a:extLst>
              <a:ext uri="{FF2B5EF4-FFF2-40B4-BE49-F238E27FC236}">
                <a16:creationId xmlns:a16="http://schemas.microsoft.com/office/drawing/2014/main" id="{0BA639F9-1658-791E-D0C4-CC8C12635F47}"/>
              </a:ext>
            </a:extLst>
          </p:cNvPr>
          <p:cNvSpPr>
            <a:spLocks noGrp="1"/>
          </p:cNvSpPr>
          <p:nvPr>
            <p:ph type="body" sz="quarter" idx="18"/>
          </p:nvPr>
        </p:nvSpPr>
        <p:spPr/>
        <p:txBody>
          <a:bodyPr/>
          <a:lstStyle/>
          <a:p>
            <a:r>
              <a:rPr lang="fr-FR" dirty="0"/>
              <a:t>03</a:t>
            </a:r>
          </a:p>
        </p:txBody>
      </p:sp>
      <p:sp>
        <p:nvSpPr>
          <p:cNvPr id="28" name="Espace réservé du texte 27">
            <a:extLst>
              <a:ext uri="{FF2B5EF4-FFF2-40B4-BE49-F238E27FC236}">
                <a16:creationId xmlns:a16="http://schemas.microsoft.com/office/drawing/2014/main" id="{50273DB1-CDF4-DFB2-595C-7E152A9A5575}"/>
              </a:ext>
            </a:extLst>
          </p:cNvPr>
          <p:cNvSpPr>
            <a:spLocks noGrp="1"/>
          </p:cNvSpPr>
          <p:nvPr>
            <p:ph type="body" sz="quarter" idx="19"/>
          </p:nvPr>
        </p:nvSpPr>
        <p:spPr/>
        <p:txBody>
          <a:bodyPr>
            <a:normAutofit/>
          </a:bodyPr>
          <a:lstStyle/>
          <a:p>
            <a:r>
              <a:rPr lang="fr-FR" sz="2000" dirty="0">
                <a:latin typeface="Raleway SemiBold" pitchFamily="2" charset="0"/>
              </a:rPr>
              <a:t>Architecte Solution (F/H)</a:t>
            </a:r>
          </a:p>
          <a:p>
            <a:endParaRPr lang="fr-FR" dirty="0"/>
          </a:p>
        </p:txBody>
      </p:sp>
      <p:sp>
        <p:nvSpPr>
          <p:cNvPr id="29" name="Espace réservé du texte 28">
            <a:extLst>
              <a:ext uri="{FF2B5EF4-FFF2-40B4-BE49-F238E27FC236}">
                <a16:creationId xmlns:a16="http://schemas.microsoft.com/office/drawing/2014/main" id="{0B21A056-5ECE-C00E-43C0-8959C3EE3DDF}"/>
              </a:ext>
            </a:extLst>
          </p:cNvPr>
          <p:cNvSpPr>
            <a:spLocks noGrp="1"/>
          </p:cNvSpPr>
          <p:nvPr>
            <p:ph type="body" sz="quarter" idx="20"/>
          </p:nvPr>
        </p:nvSpPr>
        <p:spPr/>
        <p:txBody>
          <a:bodyPr/>
          <a:lstStyle/>
          <a:p>
            <a:r>
              <a:rPr lang="fr-FR" dirty="0"/>
              <a:t>05</a:t>
            </a:r>
          </a:p>
        </p:txBody>
      </p:sp>
      <p:sp>
        <p:nvSpPr>
          <p:cNvPr id="30" name="Espace réservé du texte 29">
            <a:extLst>
              <a:ext uri="{FF2B5EF4-FFF2-40B4-BE49-F238E27FC236}">
                <a16:creationId xmlns:a16="http://schemas.microsoft.com/office/drawing/2014/main" id="{67ABFE1D-65E1-ADF8-6F26-9B10D3CA8476}"/>
              </a:ext>
            </a:extLst>
          </p:cNvPr>
          <p:cNvSpPr>
            <a:spLocks noGrp="1"/>
          </p:cNvSpPr>
          <p:nvPr>
            <p:ph type="body" sz="quarter" idx="21"/>
          </p:nvPr>
        </p:nvSpPr>
        <p:spPr>
          <a:xfrm>
            <a:off x="3273854" y="4491078"/>
            <a:ext cx="2438509" cy="1144183"/>
          </a:xfrm>
        </p:spPr>
        <p:txBody>
          <a:bodyPr>
            <a:normAutofit/>
          </a:bodyPr>
          <a:lstStyle/>
          <a:p>
            <a:r>
              <a:rPr lang="fr-FR" sz="2000" b="1" dirty="0">
                <a:latin typeface="Raleway SemiBold" pitchFamily="2" charset="0"/>
              </a:rPr>
              <a:t>Développeur JAVA (F/H)</a:t>
            </a:r>
          </a:p>
          <a:p>
            <a:endParaRPr lang="fr-FR" sz="2000" dirty="0">
              <a:latin typeface="Raleway SemiBold" pitchFamily="2" charset="0"/>
            </a:endParaRPr>
          </a:p>
        </p:txBody>
      </p:sp>
      <p:sp>
        <p:nvSpPr>
          <p:cNvPr id="31" name="Espace réservé du texte 30">
            <a:extLst>
              <a:ext uri="{FF2B5EF4-FFF2-40B4-BE49-F238E27FC236}">
                <a16:creationId xmlns:a16="http://schemas.microsoft.com/office/drawing/2014/main" id="{D366CCA1-6942-0B0B-20DF-7AB26497E648}"/>
              </a:ext>
            </a:extLst>
          </p:cNvPr>
          <p:cNvSpPr>
            <a:spLocks noGrp="1"/>
          </p:cNvSpPr>
          <p:nvPr>
            <p:ph type="body" sz="quarter" idx="22"/>
          </p:nvPr>
        </p:nvSpPr>
        <p:spPr/>
        <p:txBody>
          <a:bodyPr/>
          <a:lstStyle/>
          <a:p>
            <a:r>
              <a:rPr lang="fr-FR" dirty="0"/>
              <a:t>02</a:t>
            </a:r>
          </a:p>
        </p:txBody>
      </p:sp>
      <p:sp>
        <p:nvSpPr>
          <p:cNvPr id="32" name="Espace réservé du texte 31">
            <a:extLst>
              <a:ext uri="{FF2B5EF4-FFF2-40B4-BE49-F238E27FC236}">
                <a16:creationId xmlns:a16="http://schemas.microsoft.com/office/drawing/2014/main" id="{40A4752B-6D5E-A29D-C3D6-56BBC031FBE0}"/>
              </a:ext>
            </a:extLst>
          </p:cNvPr>
          <p:cNvSpPr>
            <a:spLocks noGrp="1"/>
          </p:cNvSpPr>
          <p:nvPr>
            <p:ph type="body" sz="quarter" idx="23"/>
          </p:nvPr>
        </p:nvSpPr>
        <p:spPr/>
        <p:txBody>
          <a:bodyPr>
            <a:normAutofit fontScale="92500"/>
          </a:bodyPr>
          <a:lstStyle/>
          <a:p>
            <a:r>
              <a:rPr lang="fr-FR" sz="2200" dirty="0">
                <a:latin typeface="Raleway SemiBold" pitchFamily="2" charset="0"/>
              </a:rPr>
              <a:t>Product </a:t>
            </a:r>
            <a:r>
              <a:rPr lang="fr-FR" sz="2200" dirty="0" err="1">
                <a:latin typeface="Raleway SemiBold" pitchFamily="2" charset="0"/>
              </a:rPr>
              <a:t>Owner</a:t>
            </a:r>
            <a:r>
              <a:rPr lang="fr-FR" sz="2200" dirty="0">
                <a:latin typeface="Raleway SemiBold" pitchFamily="2" charset="0"/>
              </a:rPr>
              <a:t> / Responsable Fonctionnel (F/H)</a:t>
            </a:r>
          </a:p>
          <a:p>
            <a:endParaRPr lang="fr-FR" dirty="0">
              <a:latin typeface="Raleway SemiBold" pitchFamily="2" charset="0"/>
            </a:endParaRPr>
          </a:p>
        </p:txBody>
      </p:sp>
      <p:sp>
        <p:nvSpPr>
          <p:cNvPr id="33" name="Espace réservé du texte 32">
            <a:extLst>
              <a:ext uri="{FF2B5EF4-FFF2-40B4-BE49-F238E27FC236}">
                <a16:creationId xmlns:a16="http://schemas.microsoft.com/office/drawing/2014/main" id="{0B32FBDB-D5FC-CFBB-F776-4900FB23BBC0}"/>
              </a:ext>
            </a:extLst>
          </p:cNvPr>
          <p:cNvSpPr>
            <a:spLocks noGrp="1"/>
          </p:cNvSpPr>
          <p:nvPr>
            <p:ph type="body" sz="quarter" idx="24"/>
          </p:nvPr>
        </p:nvSpPr>
        <p:spPr/>
        <p:txBody>
          <a:bodyPr/>
          <a:lstStyle/>
          <a:p>
            <a:r>
              <a:rPr lang="fr-FR" dirty="0"/>
              <a:t>04</a:t>
            </a:r>
          </a:p>
        </p:txBody>
      </p:sp>
      <p:sp>
        <p:nvSpPr>
          <p:cNvPr id="34" name="Espace réservé du texte 33">
            <a:extLst>
              <a:ext uri="{FF2B5EF4-FFF2-40B4-BE49-F238E27FC236}">
                <a16:creationId xmlns:a16="http://schemas.microsoft.com/office/drawing/2014/main" id="{FF1035D4-DC68-EA6B-E2B6-00B63B5733AD}"/>
              </a:ext>
            </a:extLst>
          </p:cNvPr>
          <p:cNvSpPr>
            <a:spLocks noGrp="1"/>
          </p:cNvSpPr>
          <p:nvPr>
            <p:ph type="body" sz="quarter" idx="25"/>
          </p:nvPr>
        </p:nvSpPr>
        <p:spPr/>
        <p:txBody>
          <a:bodyPr>
            <a:normAutofit/>
          </a:bodyPr>
          <a:lstStyle/>
          <a:p>
            <a:r>
              <a:rPr lang="fr-FR" sz="2000" b="1" dirty="0">
                <a:latin typeface="Raleway SemiBold" pitchFamily="2" charset="0"/>
              </a:rPr>
              <a:t>Administrateur Systèmes et Réseaux (F/H)</a:t>
            </a:r>
          </a:p>
          <a:p>
            <a:endParaRPr lang="fr-FR" sz="2000" dirty="0"/>
          </a:p>
        </p:txBody>
      </p:sp>
      <p:sp>
        <p:nvSpPr>
          <p:cNvPr id="35" name="Espace réservé du texte 34">
            <a:extLst>
              <a:ext uri="{FF2B5EF4-FFF2-40B4-BE49-F238E27FC236}">
                <a16:creationId xmlns:a16="http://schemas.microsoft.com/office/drawing/2014/main" id="{38D6B187-F8B6-D121-9399-A05BDACB4C46}"/>
              </a:ext>
            </a:extLst>
          </p:cNvPr>
          <p:cNvSpPr>
            <a:spLocks noGrp="1"/>
          </p:cNvSpPr>
          <p:nvPr>
            <p:ph type="body" sz="quarter" idx="26"/>
          </p:nvPr>
        </p:nvSpPr>
        <p:spPr/>
        <p:txBody>
          <a:bodyPr/>
          <a:lstStyle/>
          <a:p>
            <a:r>
              <a:rPr lang="fr-FR" dirty="0"/>
              <a:t>06</a:t>
            </a:r>
          </a:p>
        </p:txBody>
      </p:sp>
      <p:sp>
        <p:nvSpPr>
          <p:cNvPr id="36" name="ZoneTexte 35">
            <a:extLst>
              <a:ext uri="{FF2B5EF4-FFF2-40B4-BE49-F238E27FC236}">
                <a16:creationId xmlns:a16="http://schemas.microsoft.com/office/drawing/2014/main" id="{659D02B4-A69E-023D-75E8-BD61CBEF814C}"/>
              </a:ext>
            </a:extLst>
          </p:cNvPr>
          <p:cNvSpPr txBox="1"/>
          <p:nvPr/>
        </p:nvSpPr>
        <p:spPr>
          <a:xfrm>
            <a:off x="554072" y="9130145"/>
            <a:ext cx="665128" cy="369332"/>
          </a:xfrm>
          <a:prstGeom prst="rect">
            <a:avLst/>
          </a:prstGeom>
          <a:noFill/>
        </p:spPr>
        <p:txBody>
          <a:bodyPr wrap="square" rtlCol="0">
            <a:spAutoFit/>
          </a:bodyPr>
          <a:lstStyle/>
          <a:p>
            <a:r>
              <a:rPr lang="fr-FR" b="1" dirty="0">
                <a:solidFill>
                  <a:schemeClr val="accent1"/>
                </a:solidFill>
              </a:rPr>
              <a:t>07</a:t>
            </a:r>
          </a:p>
        </p:txBody>
      </p:sp>
      <p:sp>
        <p:nvSpPr>
          <p:cNvPr id="38" name="ZoneTexte 37">
            <a:extLst>
              <a:ext uri="{FF2B5EF4-FFF2-40B4-BE49-F238E27FC236}">
                <a16:creationId xmlns:a16="http://schemas.microsoft.com/office/drawing/2014/main" id="{119CB460-1101-18DC-1BB1-E8B40D7FB8FD}"/>
              </a:ext>
            </a:extLst>
          </p:cNvPr>
          <p:cNvSpPr txBox="1"/>
          <p:nvPr/>
        </p:nvSpPr>
        <p:spPr>
          <a:xfrm>
            <a:off x="554072" y="9499477"/>
            <a:ext cx="2078183" cy="707886"/>
          </a:xfrm>
          <a:prstGeom prst="rect">
            <a:avLst/>
          </a:prstGeom>
          <a:noFill/>
        </p:spPr>
        <p:txBody>
          <a:bodyPr wrap="square" rtlCol="0">
            <a:spAutoFit/>
          </a:bodyPr>
          <a:lstStyle/>
          <a:p>
            <a:r>
              <a:rPr lang="fr-FR" sz="2000" b="1" dirty="0">
                <a:latin typeface="Raleway SemiBold" pitchFamily="2" charset="0"/>
              </a:rPr>
              <a:t>Intégrateur systèmes (F/H)</a:t>
            </a:r>
          </a:p>
        </p:txBody>
      </p:sp>
    </p:spTree>
    <p:extLst>
      <p:ext uri="{BB962C8B-B14F-4D97-AF65-F5344CB8AC3E}">
        <p14:creationId xmlns:p14="http://schemas.microsoft.com/office/powerpoint/2010/main" val="105653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4547BF-D121-2643-B9C4-E9C122F67548}"/>
              </a:ext>
            </a:extLst>
          </p:cNvPr>
          <p:cNvSpPr/>
          <p:nvPr/>
        </p:nvSpPr>
        <p:spPr>
          <a:xfrm>
            <a:off x="78825" y="0"/>
            <a:ext cx="7402024" cy="2784764"/>
          </a:xfrm>
          <a:prstGeom prst="rect">
            <a:avLst/>
          </a:prstGeom>
          <a:gradFill>
            <a:gsLst>
              <a:gs pos="35000">
                <a:schemeClr val="bg1">
                  <a:alpha val="32000"/>
                </a:schemeClr>
              </a:gs>
              <a:gs pos="0">
                <a:schemeClr val="accent1">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86912" rtl="0" eaLnBrk="1" fontAlgn="auto" latinLnBrk="0" hangingPunct="1">
              <a:lnSpc>
                <a:spcPct val="100000"/>
              </a:lnSpc>
              <a:spcBef>
                <a:spcPts val="0"/>
              </a:spcBef>
              <a:spcAft>
                <a:spcPts val="0"/>
              </a:spcAft>
              <a:buClrTx/>
              <a:buSzTx/>
              <a:buFontTx/>
              <a:buNone/>
              <a:tabLst/>
              <a:defRPr/>
            </a:pPr>
            <a:endParaRPr kumimoji="0" lang="nl-NL" sz="1943" b="0" i="0" u="none" strike="noStrike" kern="1200" cap="none" spc="0" normalizeH="0" baseline="0" noProof="0">
              <a:ln>
                <a:noFill/>
              </a:ln>
              <a:solidFill>
                <a:prstClr val="white"/>
              </a:solidFill>
              <a:effectLst/>
              <a:uLnTx/>
              <a:uFillTx/>
              <a:latin typeface="Raleway Light"/>
              <a:ea typeface="+mn-ea"/>
              <a:cs typeface="+mn-cs"/>
            </a:endParaRPr>
          </a:p>
        </p:txBody>
      </p:sp>
      <p:sp>
        <p:nvSpPr>
          <p:cNvPr id="4" name="Title 3">
            <a:extLst>
              <a:ext uri="{FF2B5EF4-FFF2-40B4-BE49-F238E27FC236}">
                <a16:creationId xmlns:a16="http://schemas.microsoft.com/office/drawing/2014/main" id="{D868B72E-11CF-E447-8C6A-005B98944F23}"/>
              </a:ext>
            </a:extLst>
          </p:cNvPr>
          <p:cNvSpPr>
            <a:spLocks noGrp="1"/>
          </p:cNvSpPr>
          <p:nvPr>
            <p:ph type="title"/>
          </p:nvPr>
        </p:nvSpPr>
        <p:spPr>
          <a:xfrm>
            <a:off x="196432" y="735730"/>
            <a:ext cx="7120678" cy="392415"/>
          </a:xfrm>
        </p:spPr>
        <p:txBody>
          <a:bodyPr/>
          <a:lstStyle/>
          <a:p>
            <a:r>
              <a:rPr lang="en-US" sz="2550" dirty="0">
                <a:latin typeface="Raleway SemiBold" pitchFamily="2" charset="0"/>
              </a:rPr>
              <a:t>Développeur Android (F/H)</a:t>
            </a:r>
          </a:p>
        </p:txBody>
      </p:sp>
      <p:sp>
        <p:nvSpPr>
          <p:cNvPr id="12" name="TextBox 9">
            <a:extLst>
              <a:ext uri="{FF2B5EF4-FFF2-40B4-BE49-F238E27FC236}">
                <a16:creationId xmlns:a16="http://schemas.microsoft.com/office/drawing/2014/main" id="{5DB2B0EF-C610-3494-AAF2-2D5E5B13645E}"/>
              </a:ext>
            </a:extLst>
          </p:cNvPr>
          <p:cNvSpPr txBox="1">
            <a:spLocks noGrp="1"/>
          </p:cNvSpPr>
          <p:nvPr>
            <p:ph type="body" sz="quarter" idx="11"/>
          </p:nvPr>
        </p:nvSpPr>
        <p:spPr>
          <a:xfrm>
            <a:off x="219869" y="1552287"/>
            <a:ext cx="6042388" cy="827662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marL="0" marR="7905"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400" b="0" i="0" u="none" strike="noStrike" kern="1200" cap="none" spc="0" normalizeH="0" baseline="0" noProof="0" dirty="0">
                <a:ln>
                  <a:noFill/>
                </a:ln>
                <a:solidFill>
                  <a:srgbClr val="FF6D43"/>
                </a:solidFill>
                <a:effectLst/>
                <a:uLnTx/>
                <a:uFillTx/>
                <a:latin typeface="Raleway SemiBold"/>
                <a:ea typeface="+mn-ea"/>
                <a:cs typeface="+mn-cs"/>
              </a:rPr>
              <a:t>Mission</a:t>
            </a:r>
            <a:endParaRPr kumimoji="0" lang="fr-FR" sz="2400" b="0" i="0" u="none" strike="noStrike" kern="1200" cap="none" spc="0" normalizeH="0" baseline="0" noProof="0" dirty="0">
              <a:ln>
                <a:noFill/>
              </a:ln>
              <a:solidFill>
                <a:srgbClr val="FF6D43"/>
              </a:solidFill>
              <a:effectLst/>
              <a:uLnTx/>
              <a:uFillTx/>
              <a:latin typeface="Raleway Medium" panose="020B0503030101060003" pitchFamily="34" charset="77"/>
              <a:ea typeface="+mn-ea"/>
              <a:cs typeface="+mn-cs"/>
            </a:endParaRP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Rejoindre le projet </a:t>
            </a:r>
            <a:r>
              <a:rPr kumimoji="0" lang="fr-FR" sz="1300" b="1"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SOLDAT CONNECTE</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c’est participer à un projet innovant, au cœur de l’actualité et des nouvelles technologies mêlant réseau, radio, multimédia et IoT. C’est aussi rejoindre une équipe de passionnés dans un esprit start-up qui vous fera grandir et évoluer au sein de notre Groupe.</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endPar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En tant que </a:t>
            </a:r>
            <a:r>
              <a:rPr lang="fr-FR" sz="1300" dirty="0">
                <a:solidFill>
                  <a:srgbClr val="343430"/>
                </a:solidFill>
                <a:latin typeface="Raleway Medium" panose="020B0503030101060003" pitchFamily="34" charset="77"/>
              </a:rPr>
              <a:t>Développeur Android, v</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os principales missions </a:t>
            </a:r>
            <a:r>
              <a:rPr kumimoji="0" lang="fr-FR" sz="1300" b="0" i="0" u="none" kern="1200" cap="none" spc="0" normalizeH="0" baseline="0" noProof="0" dirty="0">
                <a:ln>
                  <a:noFill/>
                </a:ln>
                <a:solidFill>
                  <a:srgbClr val="343430"/>
                </a:solidFill>
                <a:effectLst/>
                <a:uLnTx/>
                <a:uFillTx/>
                <a:latin typeface="Raleway Medium" panose="020B0503030101060003" pitchFamily="34" charset="77"/>
                <a:ea typeface="+mn-ea"/>
                <a:cs typeface="+mn-cs"/>
              </a:rPr>
              <a:t>consisteront à:</a:t>
            </a:r>
          </a:p>
          <a:p>
            <a:pPr marL="712788" marR="7905" indent="-174625" defTabSz="1900710">
              <a:spcAft>
                <a:spcPts val="208"/>
              </a:spcAft>
              <a:buClr>
                <a:srgbClr val="0F0F0F"/>
              </a:buClr>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Réaliser la conception fonctionnelle et technique des applications</a:t>
            </a:r>
          </a:p>
          <a:p>
            <a:pPr marL="712788" marR="7905" indent="-174625" defTabSz="1900710">
              <a:spcAft>
                <a:spcPts val="208"/>
              </a:spcAft>
              <a:buClr>
                <a:srgbClr val="0F0F0F"/>
              </a:buClr>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Effectuer, sur plateforme Android, le développement de   </a:t>
            </a:r>
            <a:r>
              <a:rPr lang="fr-FR" sz="1300" dirty="0">
                <a:solidFill>
                  <a:srgbClr val="343430"/>
                </a:solidFill>
                <a:latin typeface="Raleway Medium" panose="020B0503030101060003" pitchFamily="34" charset="77"/>
              </a:rPr>
              <a:t>solutions sécurisées </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de communication et de géolocalisation ;</a:t>
            </a:r>
            <a:endParaRPr kumimoji="0" lang="fr-FR" sz="1300" b="0" i="0" u="non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712788" marR="7905" indent="-174625" defTabSz="1900710">
              <a:spcAft>
                <a:spcPts val="208"/>
              </a:spcAft>
              <a:buClr>
                <a:srgbClr val="0F0F0F"/>
              </a:buClr>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Effectuer les tests unitaires et d’intégration ;</a:t>
            </a:r>
          </a:p>
          <a:p>
            <a:pPr marL="712788" marR="7905" indent="-174625" defTabSz="1900710">
              <a:spcAft>
                <a:spcPts val="208"/>
              </a:spcAft>
              <a:buClr>
                <a:srgbClr val="0F0F0F"/>
              </a:buClr>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Documenter le code, les tests et le suivi des corrections ; </a:t>
            </a:r>
          </a:p>
          <a:p>
            <a:pPr marL="712788" marR="7905" indent="-174625" defTabSz="1900710">
              <a:spcAft>
                <a:spcPts val="208"/>
              </a:spcAft>
              <a:buClr>
                <a:srgbClr val="0F0F0F"/>
              </a:buClr>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Analyser, évaluer et prendre en charge les demandes de modification ;</a:t>
            </a:r>
          </a:p>
          <a:p>
            <a:pPr marL="712788" marR="7905" indent="-174625" defTabSz="1900710">
              <a:spcAft>
                <a:spcPts val="208"/>
              </a:spcAft>
              <a:buClr>
                <a:srgbClr val="0F0F0F"/>
              </a:buClr>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Apporter du support aux autres développeurs;</a:t>
            </a:r>
          </a:p>
          <a:p>
            <a:pPr marL="712788" marR="7905" indent="-174625" defTabSz="1900710">
              <a:spcAft>
                <a:spcPts val="208"/>
              </a:spcAft>
              <a:buClr>
                <a:srgbClr val="0F0F0F"/>
              </a:buClr>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Participer au processus de capitalisation et d'amélioration continue;  </a:t>
            </a:r>
          </a:p>
          <a:p>
            <a:pPr marL="712788" marR="7905" indent="-174625" defTabSz="1900710">
              <a:spcAft>
                <a:spcPts val="208"/>
              </a:spcAft>
              <a:buClr>
                <a:srgbClr val="0F0F0F"/>
              </a:buClr>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Développer en méthodologie Agile Scrum ou </a:t>
            </a:r>
            <a:r>
              <a:rPr kumimoji="0" lang="fr-FR" sz="1300" b="0" i="0" u="none" strike="noStrike" kern="1200" cap="none" spc="0" normalizeH="0" baseline="0" noProof="0" dirty="0" err="1">
                <a:ln>
                  <a:noFill/>
                </a:ln>
                <a:solidFill>
                  <a:srgbClr val="343430"/>
                </a:solidFill>
                <a:effectLst/>
                <a:uLnTx/>
                <a:uFillTx/>
                <a:latin typeface="Raleway Medium" panose="020B0503030101060003" pitchFamily="34" charset="77"/>
                <a:ea typeface="+mn-ea"/>
                <a:cs typeface="+mn-cs"/>
              </a:rPr>
              <a:t>Less</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DevOps,</a:t>
            </a:r>
          </a:p>
          <a:p>
            <a:pPr marL="0" marR="7905" lvl="0" indent="0" algn="l" defTabSz="1900710" rtl="0" eaLnBrk="1" fontAlgn="auto" latinLnBrk="0" hangingPunct="1">
              <a:lnSpc>
                <a:spcPct val="100000"/>
              </a:lnSpc>
              <a:spcBef>
                <a:spcPts val="0"/>
              </a:spcBef>
              <a:spcAft>
                <a:spcPts val="208"/>
              </a:spcAft>
              <a:buClr>
                <a:srgbClr val="0F0F0F"/>
              </a:buClr>
              <a:buSzTx/>
              <a:buFontTx/>
              <a:buNone/>
              <a:tabLst/>
              <a:defRPr/>
            </a:pPr>
            <a:endPar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905" lvl="0" indent="0" algn="just" defTabSz="1900710" rtl="0" eaLnBrk="1" fontAlgn="auto" latinLnBrk="0" hangingPunct="1">
              <a:lnSpc>
                <a:spcPct val="100000"/>
              </a:lnSpc>
              <a:spcBef>
                <a:spcPts val="0"/>
              </a:spcBef>
              <a:spcAft>
                <a:spcPts val="208"/>
              </a:spcAft>
              <a:buClr>
                <a:srgbClr val="0F0F0F"/>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a:t>
            </a:r>
            <a:r>
              <a:rPr kumimoji="0" lang="fr-FR" sz="1300" b="1"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Technologies</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 </a:t>
            </a:r>
          </a:p>
          <a:p>
            <a:pPr marL="0" marR="7905" lvl="0" indent="0" algn="just" defTabSz="1900710" rtl="0" eaLnBrk="1" fontAlgn="auto" latinLnBrk="0" hangingPunct="1">
              <a:lnSpc>
                <a:spcPct val="100000"/>
              </a:lnSpc>
              <a:spcBef>
                <a:spcPts val="0"/>
              </a:spcBef>
              <a:spcAft>
                <a:spcPts val="208"/>
              </a:spcAft>
              <a:buClr>
                <a:srgbClr val="0F0F0F"/>
              </a:buClr>
              <a:buSzTx/>
              <a:buFontTx/>
              <a:buNone/>
              <a:tabLst/>
              <a:defRPr/>
            </a:pPr>
            <a:r>
              <a:rPr lang="fr-FR" sz="1300" dirty="0">
                <a:solidFill>
                  <a:srgbClr val="343430"/>
                </a:solidFill>
                <a:latin typeface="Raleway Medium" panose="020B0503030101060003" pitchFamily="34" charset="77"/>
              </a:rPr>
              <a:t>Vous maitrisez les technologies suivantes: </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Android, Java, voire </a:t>
            </a:r>
            <a:r>
              <a:rPr kumimoji="0" lang="fr-FR" sz="1300" b="0" i="0" u="none" strike="noStrike" kern="1200" cap="none" spc="0" normalizeH="0" baseline="0" noProof="0" dirty="0" err="1">
                <a:ln>
                  <a:noFill/>
                </a:ln>
                <a:solidFill>
                  <a:srgbClr val="343430"/>
                </a:solidFill>
                <a:effectLst/>
                <a:uLnTx/>
                <a:uFillTx/>
                <a:latin typeface="Raleway Medium" panose="020B0503030101060003" pitchFamily="34" charset="77"/>
                <a:ea typeface="+mn-ea"/>
                <a:cs typeface="+mn-cs"/>
              </a:rPr>
              <a:t>Golang</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Flutter ou Dart, Jenkins, Maven, TLS, VPN,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en-US" sz="2400" b="0" i="0" u="none" strike="noStrike" kern="1200" cap="none" spc="0" normalizeH="0" baseline="0" noProof="0" dirty="0">
                <a:ln>
                  <a:noFill/>
                </a:ln>
                <a:solidFill>
                  <a:srgbClr val="FF6D43"/>
                </a:solidFill>
                <a:effectLst/>
                <a:uLnTx/>
                <a:uFillTx/>
                <a:latin typeface="Raleway SemiBold"/>
                <a:ea typeface="+mn-ea"/>
                <a:cs typeface="+mn-cs"/>
              </a:rPr>
              <a:t>Profil recherché</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De formation supérieure Bac+3 à Bac+5 Ecole d’ingénieur ou cursus universitaire spécialisée en développement, vous justifiez d'une expérience similaire réussie d’au moins 3 ans dans le développement d’applications mobiles.  </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Vous avez le goût du challenge, et êtes reconnu pour votre esprit d'analyse.</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Vous êtes passionné par les nouvelles technologies et particulièrement les technologies mobiles (Android)</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endPar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905" indent="0" algn="just" defTabSz="1900710">
              <a:spcAft>
                <a:spcPts val="208"/>
              </a:spcAft>
              <a:buClr>
                <a:srgbClr val="0066A1"/>
              </a:buClr>
              <a:buNone/>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Un niveau d’anglais professionnel est attendu</a:t>
            </a:r>
            <a:r>
              <a:rPr kumimoji="0" lang="fr-FR" sz="1300" b="0" i="0" u="none" strike="noStrike" kern="1200" cap="none" spc="0" normalizeH="0" baseline="0" noProof="0" dirty="0">
                <a:ln>
                  <a:noFill/>
                </a:ln>
                <a:solidFill>
                  <a:srgbClr val="343430"/>
                </a:solidFill>
                <a:effectLst/>
                <a:uLnTx/>
                <a:uFillTx/>
                <a:latin typeface="Raleway Medium"/>
                <a:ea typeface="+mn-ea"/>
                <a:cs typeface="+mn-cs"/>
              </a:rPr>
              <a:t>, et vous êtes </a:t>
            </a:r>
            <a:r>
              <a:rPr kumimoji="0" lang="fr-FR" sz="1300" b="0" i="0" u="none" strike="noStrike" kern="1200" cap="none" spc="0" normalizeH="0" baseline="0" noProof="0" dirty="0" err="1">
                <a:ln>
                  <a:noFill/>
                </a:ln>
                <a:solidFill>
                  <a:srgbClr val="343430"/>
                </a:solidFill>
                <a:effectLst/>
                <a:uLnTx/>
                <a:uFillTx/>
                <a:latin typeface="Raleway Medium"/>
                <a:ea typeface="+mn-ea"/>
                <a:cs typeface="+mn-cs"/>
              </a:rPr>
              <a:t>habilitable</a:t>
            </a:r>
            <a:r>
              <a:rPr kumimoji="0" lang="fr-FR" sz="1300" b="0" i="0" u="none" strike="noStrike" kern="1200" cap="none" spc="0" normalizeH="0" baseline="0" noProof="0" dirty="0">
                <a:ln>
                  <a:noFill/>
                </a:ln>
                <a:solidFill>
                  <a:srgbClr val="343430"/>
                </a:solidFill>
                <a:effectLst/>
                <a:uLnTx/>
                <a:uFillTx/>
                <a:latin typeface="Raleway Medium"/>
                <a:ea typeface="+mn-ea"/>
                <a:cs typeface="+mn-cs"/>
              </a:rPr>
              <a:t> de type « secret ».</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endPar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Pour nous rejoindre, rien de plus simple : préparez votre CV et postulez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50" b="1" i="0" u="none" strike="noStrike" kern="1200" cap="none" spc="0" normalizeH="0" baseline="0" noProof="0" dirty="0">
              <a:ln>
                <a:noFill/>
              </a:ln>
              <a:solidFill>
                <a:srgbClr val="000000"/>
              </a:solidFill>
              <a:effectLst/>
              <a:uLnTx/>
              <a:uFillTx/>
              <a:latin typeface="Raleway Medium" pitchFamily="2" charset="0"/>
              <a:ea typeface="+mn-ea"/>
              <a:cs typeface="+mn-cs"/>
            </a:endParaRPr>
          </a:p>
        </p:txBody>
      </p:sp>
      <p:sp>
        <p:nvSpPr>
          <p:cNvPr id="2" name="ZoneTexte 1">
            <a:extLst>
              <a:ext uri="{FF2B5EF4-FFF2-40B4-BE49-F238E27FC236}">
                <a16:creationId xmlns:a16="http://schemas.microsoft.com/office/drawing/2014/main" id="{1EA8AF19-E3B5-2BBB-13A0-4C48AA62B974}"/>
              </a:ext>
            </a:extLst>
          </p:cNvPr>
          <p:cNvSpPr txBox="1"/>
          <p:nvPr/>
        </p:nvSpPr>
        <p:spPr>
          <a:xfrm>
            <a:off x="6262256" y="1552287"/>
            <a:ext cx="1218594" cy="2113720"/>
          </a:xfrm>
          <a:prstGeom prst="rect">
            <a:avLst/>
          </a:prstGeom>
          <a:noFill/>
        </p:spPr>
        <p:txBody>
          <a:bodyPr wrap="square" rtlCol="0">
            <a:spAutoFit/>
          </a:bodyPr>
          <a:lstStyle/>
          <a:p>
            <a:pPr marL="0" marR="0" lvl="0" indent="0" algn="just"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rgbClr val="FF6D43"/>
                </a:solidFill>
                <a:effectLst/>
                <a:uLnTx/>
                <a:uFillTx/>
                <a:latin typeface="Raleway" panose="020B0503030101060003" pitchFamily="34" charset="77"/>
                <a:ea typeface="Verdana" pitchFamily="34" charset="0"/>
                <a:cs typeface="+mn-cs"/>
              </a:rPr>
              <a:t>Contrat</a:t>
            </a:r>
            <a:r>
              <a:rPr kumimoji="0" lang="fr-FR" sz="1295" b="1" i="0" u="none" strike="noStrike" kern="1200" cap="none" spc="0" normalizeH="0" baseline="0" noProof="0" dirty="0">
                <a:ln>
                  <a:noFill/>
                </a:ln>
                <a:solidFill>
                  <a:srgbClr val="FF6D43"/>
                </a:solidFill>
                <a:effectLst/>
                <a:uLnTx/>
                <a:uFillTx/>
                <a:latin typeface="Raleway SemiBold" panose="020B0503030101060003" pitchFamily="34" charset="77"/>
                <a:ea typeface="Verdana" pitchFamily="34" charset="0"/>
                <a:cs typeface="+mn-cs"/>
              </a:rPr>
              <a:t> </a:t>
            </a:r>
            <a:r>
              <a:rPr kumimoji="0" lang="fr-FR" sz="1295" b="0" i="0" u="none" strike="noStrike" kern="1200" cap="none" spc="0" normalizeH="0" baseline="0" noProof="0" dirty="0">
                <a:ln>
                  <a:noFill/>
                </a:ln>
                <a:solidFill>
                  <a:srgbClr val="FF6D43"/>
                </a:solidFill>
                <a:effectLst/>
                <a:uLnTx/>
                <a:uFillTx/>
                <a:latin typeface="Raleway Medium" panose="020B0503030101060003" pitchFamily="34" charset="77"/>
                <a:ea typeface="Verdana" pitchFamily="34" charset="0"/>
                <a:cs typeface="+mn-cs"/>
              </a:rPr>
              <a:t>:</a:t>
            </a:r>
            <a:r>
              <a:rPr kumimoji="0" lang="fr-FR" sz="1295" b="0" i="0" u="none" strike="noStrike" kern="1200" cap="none" spc="0" normalizeH="0" baseline="0" noProof="0" dirty="0">
                <a:ln>
                  <a:noFill/>
                </a:ln>
                <a:solidFill>
                  <a:srgbClr val="0596FF"/>
                </a:solidFill>
                <a:effectLst/>
                <a:uLnTx/>
                <a:uFillTx/>
                <a:latin typeface="Raleway Medium" panose="020B0503030101060003" pitchFamily="34" charset="77"/>
                <a:ea typeface="Verdana" pitchFamily="34" charset="0"/>
                <a:cs typeface="+mn-cs"/>
              </a:rPr>
              <a:t>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CDI</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rgbClr val="FF6D43"/>
                </a:solidFill>
                <a:effectLst/>
                <a:uLnTx/>
                <a:uFillTx/>
                <a:latin typeface="Raleway" panose="020B0503030101060003" pitchFamily="34" charset="77"/>
                <a:ea typeface="Verdana" pitchFamily="34" charset="0"/>
                <a:cs typeface="+mn-cs"/>
              </a:rPr>
              <a:t>Localisation</a:t>
            </a:r>
            <a:r>
              <a:rPr kumimoji="0" lang="fr-FR" sz="1295" b="0" i="0" u="none" strike="noStrike" kern="1200" cap="none" spc="0" normalizeH="0" baseline="0" noProof="0" dirty="0">
                <a:ln>
                  <a:noFill/>
                </a:ln>
                <a:solidFill>
                  <a:srgbClr val="0596FF"/>
                </a:solidFill>
                <a:effectLst/>
                <a:uLnTx/>
                <a:uFillTx/>
                <a:latin typeface="Raleway Medium" panose="020B0503030101060003" pitchFamily="34" charset="77"/>
                <a:ea typeface="Verdana" pitchFamily="34" charset="0"/>
                <a:cs typeface="+mn-cs"/>
              </a:rPr>
              <a:t> </a:t>
            </a:r>
            <a:r>
              <a:rPr kumimoji="0" lang="fr-FR" sz="1295" b="0" i="0" u="none" strike="noStrike" kern="1200" cap="none" spc="0" normalizeH="0" baseline="0" noProof="0" dirty="0">
                <a:ln>
                  <a:noFill/>
                </a:ln>
                <a:solidFill>
                  <a:srgbClr val="B88D00"/>
                </a:solidFill>
                <a:effectLst/>
                <a:uLnTx/>
                <a:uFillTx/>
                <a:latin typeface="Raleway Medium" panose="020B0503030101060003" pitchFamily="34" charset="77"/>
                <a:ea typeface="Verdana" pitchFamily="34" charset="0"/>
                <a:cs typeface="+mn-cs"/>
              </a:rPr>
              <a:t>: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Toulouse</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295" b="1" i="0" u="none" strike="noStrike" kern="1200" cap="none" spc="0" normalizeH="0" baseline="0" noProof="0" dirty="0">
              <a:ln>
                <a:noFill/>
              </a:ln>
              <a:solidFill>
                <a:srgbClr val="0596FF"/>
              </a:solidFill>
              <a:effectLst/>
              <a:uLnTx/>
              <a:uFillTx/>
              <a:latin typeface="Raleway"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err="1">
                <a:ln>
                  <a:noFill/>
                </a:ln>
                <a:solidFill>
                  <a:srgbClr val="FF6D43"/>
                </a:solidFill>
                <a:effectLst/>
                <a:uLnTx/>
                <a:uFillTx/>
                <a:latin typeface="Raleway" panose="020B0503030101060003" pitchFamily="34" charset="77"/>
                <a:ea typeface="Verdana" pitchFamily="34" charset="0"/>
                <a:cs typeface="+mn-cs"/>
              </a:rPr>
              <a:t>Ref</a:t>
            </a:r>
            <a:r>
              <a:rPr kumimoji="0" lang="fr-FR" sz="1295" b="1" i="0" u="none" strike="noStrike" kern="1200" cap="none" spc="0" normalizeH="0" baseline="0" noProof="0" dirty="0">
                <a:ln>
                  <a:noFill/>
                </a:ln>
                <a:solidFill>
                  <a:srgbClr val="FF6D43"/>
                </a:solidFill>
                <a:effectLst/>
                <a:uLnTx/>
                <a:uFillTx/>
                <a:latin typeface="Raleway" panose="020B0503030101060003" pitchFamily="34" charset="77"/>
                <a:ea typeface="Verdana" pitchFamily="34" charset="0"/>
                <a:cs typeface="+mn-cs"/>
              </a:rPr>
              <a:t> </a:t>
            </a:r>
            <a:r>
              <a:rPr kumimoji="0" lang="fr-FR" sz="1295" b="0" i="0" u="none" strike="noStrike" kern="1200" cap="none" spc="0" normalizeH="0" baseline="0" noProof="0" dirty="0">
                <a:ln>
                  <a:noFill/>
                </a:ln>
                <a:solidFill>
                  <a:srgbClr val="FF6D43"/>
                </a:solidFill>
                <a:effectLst/>
                <a:uLnTx/>
                <a:uFillTx/>
                <a:latin typeface="Raleway Medium" panose="020B0503030101060003" pitchFamily="34" charset="77"/>
                <a:ea typeface="Verdana" pitchFamily="34" charset="0"/>
                <a:cs typeface="+mn-cs"/>
              </a:rPr>
              <a:t>:</a:t>
            </a:r>
            <a:r>
              <a:rPr kumimoji="0" lang="fr-FR" sz="1600" b="0" i="0" u="none" strike="noStrike" kern="1200" cap="none" spc="0" normalizeH="0" baseline="0" noProof="0" dirty="0">
                <a:ln>
                  <a:noFill/>
                </a:ln>
                <a:solidFill>
                  <a:srgbClr val="0596FF"/>
                </a:solidFill>
                <a:effectLst/>
                <a:uLnTx/>
                <a:uFillTx/>
                <a:latin typeface="Segoe UI" panose="020B0502040204020203" pitchFamily="34" charset="0"/>
                <a:ea typeface="Verdana" pitchFamily="34" charset="0"/>
                <a:cs typeface="+mn-cs"/>
              </a:rPr>
              <a:t> </a:t>
            </a:r>
            <a:r>
              <a:rPr kumimoji="0" lang="fr-FR" sz="1295" b="0" i="0" u="none" strike="noStrike" kern="1200" cap="none" spc="0" normalizeH="0" baseline="0" noProof="0" dirty="0">
                <a:ln>
                  <a:noFill/>
                </a:ln>
                <a:effectLst/>
                <a:uLnTx/>
                <a:uFillTx/>
                <a:latin typeface="Raleway Medium" panose="020B0503030101060003" pitchFamily="34" charset="77"/>
                <a:ea typeface="Verdana" pitchFamily="34" charset="0"/>
                <a:cs typeface="+mn-cs"/>
              </a:rPr>
              <a:t>475885</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rgbClr val="FF6D43"/>
                </a:solidFill>
                <a:effectLst/>
                <a:uLnTx/>
                <a:uFillTx/>
                <a:latin typeface="Raleway Medium" panose="020B0503030101060003" pitchFamily="34" charset="77"/>
                <a:ea typeface="Verdana" pitchFamily="34" charset="0"/>
                <a:cs typeface="+mn-cs"/>
                <a:hlinkClick r:id="rId2">
                  <a:extLst>
                    <a:ext uri="{A12FA001-AC4F-418D-AE19-62706E023703}">
                      <ahyp:hlinkClr xmlns:ahyp="http://schemas.microsoft.com/office/drawing/2018/hyperlinkcolor" val="tx"/>
                    </a:ext>
                  </a:extLst>
                </a:hlinkClick>
              </a:rPr>
              <a:t>Postuler ici</a:t>
            </a:r>
            <a:endParaRPr kumimoji="0" lang="fr-FR" sz="1295" b="1" i="0" u="none" strike="noStrike" kern="1200" cap="none" spc="0" normalizeH="0" baseline="0" noProof="0" dirty="0">
              <a:ln>
                <a:noFill/>
              </a:ln>
              <a:solidFill>
                <a:srgbClr val="FF6D43"/>
              </a:solidFill>
              <a:effectLst/>
              <a:uLnTx/>
              <a:uFillTx/>
              <a:latin typeface="Raleway Medium"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727" b="0" i="0" u="none" strike="noStrike" kern="1200" cap="none" spc="0" normalizeH="0" baseline="0" noProof="0" dirty="0">
              <a:ln>
                <a:noFill/>
              </a:ln>
              <a:solidFill>
                <a:srgbClr val="0596FF"/>
              </a:solidFill>
              <a:effectLst/>
              <a:uLnTx/>
              <a:uFillTx/>
              <a:latin typeface="Raleway SemiBold"/>
              <a:ea typeface="Verdana" pitchFamily="34" charset="0"/>
              <a:cs typeface="+mn-cs"/>
            </a:endParaRPr>
          </a:p>
        </p:txBody>
      </p:sp>
    </p:spTree>
    <p:extLst>
      <p:ext uri="{BB962C8B-B14F-4D97-AF65-F5344CB8AC3E}">
        <p14:creationId xmlns:p14="http://schemas.microsoft.com/office/powerpoint/2010/main" val="1965102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4547BF-D121-2643-B9C4-E9C122F67548}"/>
              </a:ext>
            </a:extLst>
          </p:cNvPr>
          <p:cNvSpPr/>
          <p:nvPr/>
        </p:nvSpPr>
        <p:spPr>
          <a:xfrm>
            <a:off x="78825" y="0"/>
            <a:ext cx="7402024" cy="2784764"/>
          </a:xfrm>
          <a:prstGeom prst="rect">
            <a:avLst/>
          </a:prstGeom>
          <a:gradFill>
            <a:gsLst>
              <a:gs pos="35000">
                <a:schemeClr val="bg1">
                  <a:alpha val="32000"/>
                </a:schemeClr>
              </a:gs>
              <a:gs pos="0">
                <a:schemeClr val="accent1">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86912" rtl="0" eaLnBrk="1" fontAlgn="auto" latinLnBrk="0" hangingPunct="1">
              <a:lnSpc>
                <a:spcPct val="100000"/>
              </a:lnSpc>
              <a:spcBef>
                <a:spcPts val="0"/>
              </a:spcBef>
              <a:spcAft>
                <a:spcPts val="0"/>
              </a:spcAft>
              <a:buClrTx/>
              <a:buSzTx/>
              <a:buFontTx/>
              <a:buNone/>
              <a:tabLst/>
              <a:defRPr/>
            </a:pPr>
            <a:endParaRPr kumimoji="0" lang="nl-NL" sz="1943" b="0" i="0" u="none" strike="noStrike" kern="1200" cap="none" spc="0" normalizeH="0" baseline="0" noProof="0">
              <a:ln>
                <a:noFill/>
              </a:ln>
              <a:solidFill>
                <a:prstClr val="white"/>
              </a:solidFill>
              <a:effectLst/>
              <a:uLnTx/>
              <a:uFillTx/>
              <a:latin typeface="Raleway Light"/>
              <a:ea typeface="+mn-ea"/>
              <a:cs typeface="+mn-cs"/>
            </a:endParaRPr>
          </a:p>
        </p:txBody>
      </p:sp>
      <p:sp>
        <p:nvSpPr>
          <p:cNvPr id="4" name="Title 3">
            <a:extLst>
              <a:ext uri="{FF2B5EF4-FFF2-40B4-BE49-F238E27FC236}">
                <a16:creationId xmlns:a16="http://schemas.microsoft.com/office/drawing/2014/main" id="{D868B72E-11CF-E447-8C6A-005B98944F23}"/>
              </a:ext>
            </a:extLst>
          </p:cNvPr>
          <p:cNvSpPr>
            <a:spLocks noGrp="1"/>
          </p:cNvSpPr>
          <p:nvPr>
            <p:ph type="title"/>
          </p:nvPr>
        </p:nvSpPr>
        <p:spPr>
          <a:xfrm>
            <a:off x="196432" y="735730"/>
            <a:ext cx="7120678" cy="392415"/>
          </a:xfrm>
        </p:spPr>
        <p:txBody>
          <a:bodyPr/>
          <a:lstStyle/>
          <a:p>
            <a:r>
              <a:rPr lang="fr-FR" sz="2550" b="1" dirty="0">
                <a:latin typeface="Raleway SemiBold"/>
                <a:ea typeface="Verdana"/>
              </a:rPr>
              <a:t>Développeur JAVA F/H</a:t>
            </a:r>
            <a:endParaRPr lang="en-US" sz="2550" b="1" dirty="0"/>
          </a:p>
        </p:txBody>
      </p:sp>
      <p:sp>
        <p:nvSpPr>
          <p:cNvPr id="12" name="TextBox 9">
            <a:extLst>
              <a:ext uri="{FF2B5EF4-FFF2-40B4-BE49-F238E27FC236}">
                <a16:creationId xmlns:a16="http://schemas.microsoft.com/office/drawing/2014/main" id="{5DB2B0EF-C610-3494-AAF2-2D5E5B13645E}"/>
              </a:ext>
            </a:extLst>
          </p:cNvPr>
          <p:cNvSpPr txBox="1">
            <a:spLocks noGrp="1"/>
          </p:cNvSpPr>
          <p:nvPr>
            <p:ph type="body" sz="quarter" idx="11"/>
          </p:nvPr>
        </p:nvSpPr>
        <p:spPr>
          <a:xfrm>
            <a:off x="219869" y="1552287"/>
            <a:ext cx="6042388" cy="845872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marL="0" marR="7905"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000" b="0" i="0" u="none" strike="noStrike" kern="1200" cap="none" spc="0" normalizeH="0" baseline="0" noProof="0" dirty="0">
                <a:ln>
                  <a:noFill/>
                </a:ln>
                <a:solidFill>
                  <a:schemeClr val="accent1"/>
                </a:solidFill>
                <a:effectLst/>
                <a:uLnTx/>
                <a:uFillTx/>
                <a:latin typeface="Raleway SemiBold"/>
                <a:ea typeface="+mn-ea"/>
                <a:cs typeface="+mn-cs"/>
              </a:rPr>
              <a:t>Mission</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Rejoindre le projet </a:t>
            </a:r>
            <a:r>
              <a:rPr kumimoji="0" lang="fr-FR" sz="1300" b="1"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SOLDAT CONNECTE</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c’est participer à un projet innovant, au cœur de l’actualité et des nouvelles technologies mêlant réseau, radio, multimédia et IoT. C’est aussi rejoindre une équipe de passionnés dans un esprit start-up qui vous fera grandir et évoluer au sein de notre Groupe.</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300" dirty="0">
              <a:solidFill>
                <a:srgbClr val="343430"/>
              </a:solidFill>
              <a:latin typeface="Raleway Medium" panose="020B0503030101060003" pitchFamily="34" charset="77"/>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300" dirty="0">
                <a:solidFill>
                  <a:srgbClr val="343430"/>
                </a:solidFill>
                <a:latin typeface="Raleway Medium" panose="020B0503030101060003" pitchFamily="34" charset="77"/>
              </a:rPr>
              <a:t>En tant que Développeur JAVA, v</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os principales missions consisteront à:</a:t>
            </a:r>
          </a:p>
          <a:p>
            <a:pPr marL="712788" indent="-174625" algn="just" defTabSz="457200">
              <a:spcAft>
                <a:spcPts val="0"/>
              </a:spcAft>
              <a:defRPr/>
            </a:pPr>
            <a:r>
              <a:rPr lang="fr-FR" sz="1300" dirty="0">
                <a:solidFill>
                  <a:srgbClr val="343430"/>
                </a:solidFill>
                <a:latin typeface="Raleway Medium" panose="020B0503030101060003" pitchFamily="34" charset="77"/>
              </a:rPr>
              <a:t>Réaliser la conception fonctionnelle et technique des applications ;</a:t>
            </a:r>
          </a:p>
          <a:p>
            <a:pPr marL="712788" indent="-174625" algn="just" defTabSz="457200">
              <a:spcAft>
                <a:spcPts val="0"/>
              </a:spcAf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Effectuer, en environnement Java, le développement de   </a:t>
            </a:r>
            <a:r>
              <a:rPr lang="fr-FR" sz="1300" dirty="0">
                <a:solidFill>
                  <a:srgbClr val="343430"/>
                </a:solidFill>
                <a:latin typeface="Raleway Medium" panose="020B0503030101060003" pitchFamily="34" charset="77"/>
              </a:rPr>
              <a:t>solutions sécurisées </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de communication et de géolocalisation;</a:t>
            </a:r>
            <a:endParaRPr kumimoji="0" lang="fr-FR" sz="1300" b="0" i="0" u="non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712788" indent="-174625" algn="just" defTabSz="457200">
              <a:spcAft>
                <a:spcPts val="0"/>
              </a:spcAft>
              <a:defRPr/>
            </a:pPr>
            <a:r>
              <a:rPr lang="fr-FR" sz="1300" dirty="0">
                <a:solidFill>
                  <a:srgbClr val="343430"/>
                </a:solidFill>
                <a:latin typeface="Raleway Medium" panose="020B0503030101060003" pitchFamily="34" charset="77"/>
              </a:rPr>
              <a:t>Effectuer les tests unitaires et d’intégration ;</a:t>
            </a:r>
          </a:p>
          <a:p>
            <a:pPr marL="712788" indent="-174625" algn="just" defTabSz="457200">
              <a:spcAft>
                <a:spcPts val="0"/>
              </a:spcAft>
              <a:defRPr/>
            </a:pPr>
            <a:r>
              <a:rPr lang="fr-FR" sz="1300" dirty="0">
                <a:solidFill>
                  <a:srgbClr val="343430"/>
                </a:solidFill>
                <a:latin typeface="Raleway Medium" panose="020B0503030101060003" pitchFamily="34" charset="77"/>
              </a:rPr>
              <a:t>Documenter le code, les tests et le suivi des corrections ;</a:t>
            </a:r>
          </a:p>
          <a:p>
            <a:pPr marL="712788" indent="-174625" algn="just" defTabSz="457200">
              <a:spcAft>
                <a:spcPts val="0"/>
              </a:spcAft>
              <a:defRPr/>
            </a:pPr>
            <a:r>
              <a:rPr lang="fr-FR" sz="1300" dirty="0">
                <a:solidFill>
                  <a:srgbClr val="343430"/>
                </a:solidFill>
                <a:latin typeface="Raleway Medium" panose="020B0503030101060003" pitchFamily="34" charset="77"/>
              </a:rPr>
              <a:t>Analyser et prendre en charge les demandes de modification ;</a:t>
            </a:r>
          </a:p>
          <a:p>
            <a:pPr marL="712788" indent="-174625" algn="just" defTabSz="457200">
              <a:spcAft>
                <a:spcPts val="0"/>
              </a:spcAft>
              <a:defRPr/>
            </a:pPr>
            <a:r>
              <a:rPr lang="fr-FR" sz="1300" dirty="0">
                <a:solidFill>
                  <a:srgbClr val="343430"/>
                </a:solidFill>
                <a:latin typeface="Raleway Medium" panose="020B0503030101060003" pitchFamily="34" charset="77"/>
              </a:rPr>
              <a:t>Apporter du support aux autres développeurs ;</a:t>
            </a:r>
          </a:p>
          <a:p>
            <a:pPr marL="712788" indent="-174625" algn="just" defTabSz="457200">
              <a:spcAft>
                <a:spcPts val="0"/>
              </a:spcAft>
              <a:defRPr/>
            </a:pPr>
            <a:r>
              <a:rPr lang="fr-FR" sz="1300" dirty="0">
                <a:solidFill>
                  <a:srgbClr val="343430"/>
                </a:solidFill>
                <a:latin typeface="Raleway Medium" panose="020B0503030101060003" pitchFamily="34" charset="77"/>
              </a:rPr>
              <a:t>Participer au processus de capitalisation et d'amélioration continue ;</a:t>
            </a:r>
          </a:p>
          <a:p>
            <a:pPr marL="712788" indent="-174625" algn="just" defTabSz="457200">
              <a:spcAft>
                <a:spcPts val="0"/>
              </a:spcAf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Développer en méthodologie Agile Scrum ou </a:t>
            </a:r>
            <a:r>
              <a:rPr kumimoji="0" lang="fr-FR" sz="1300" b="0" i="0" u="none" strike="noStrike" kern="1200" cap="none" spc="0" normalizeH="0" baseline="0" noProof="0" dirty="0" err="1">
                <a:ln>
                  <a:noFill/>
                </a:ln>
                <a:solidFill>
                  <a:srgbClr val="343430"/>
                </a:solidFill>
                <a:effectLst/>
                <a:uLnTx/>
                <a:uFillTx/>
                <a:latin typeface="Raleway Medium" panose="020B0503030101060003" pitchFamily="34" charset="77"/>
                <a:ea typeface="+mn-ea"/>
                <a:cs typeface="+mn-cs"/>
              </a:rPr>
              <a:t>Less</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DevOps,</a:t>
            </a:r>
          </a:p>
          <a:p>
            <a:pPr marL="712788" indent="-174625" algn="just" defTabSz="457200">
              <a:spcAft>
                <a:spcPts val="0"/>
              </a:spcAft>
              <a:defRPr/>
            </a:pPr>
            <a:endParaRPr lang="fr-FR" sz="1300" dirty="0">
              <a:solidFill>
                <a:srgbClr val="343430"/>
              </a:solidFill>
              <a:latin typeface="Raleway Medium" panose="020B0503030101060003" pitchFamily="34" charset="77"/>
            </a:endParaRPr>
          </a:p>
          <a:p>
            <a:pPr marL="712788" indent="-174625" algn="just" defTabSz="457200">
              <a:spcAft>
                <a:spcPts val="0"/>
              </a:spcAft>
              <a:defRPr/>
            </a:pPr>
            <a:endPar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Technologies </a:t>
            </a:r>
            <a:r>
              <a:rPr kumimoji="0" lang="fr-FR" sz="1300" b="1" i="0" u="sng" strike="noStrike" kern="1200" cap="none" spc="0" normalizeH="0" baseline="0" noProof="0" dirty="0">
                <a:ln>
                  <a:noFill/>
                </a:ln>
                <a:solidFill>
                  <a:srgbClr val="000000"/>
                </a:solidFill>
                <a:effectLst/>
                <a:uLnTx/>
                <a:uFillTx/>
                <a:latin typeface="Raleway Medium" pitchFamily="2" charset="0"/>
                <a:ea typeface="+mn-ea"/>
                <a:cs typeface="+mn-cs"/>
              </a:rPr>
              <a:t>: </a:t>
            </a:r>
            <a:endPar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Vous maîtrisez les technologies suivantes : Java J2E ; </a:t>
            </a:r>
            <a:r>
              <a:rPr kumimoji="0" lang="fr-FR" sz="1300" b="0" i="0" u="none" strike="noStrike" kern="1200" cap="none" spc="0" normalizeH="0" baseline="0" noProof="0" dirty="0" err="1">
                <a:ln>
                  <a:noFill/>
                </a:ln>
                <a:solidFill>
                  <a:srgbClr val="000000"/>
                </a:solidFill>
                <a:effectLst/>
                <a:uLnTx/>
                <a:uFillTx/>
                <a:latin typeface="Raleway Medium" pitchFamily="2" charset="0"/>
                <a:ea typeface="+mn-ea"/>
                <a:cs typeface="+mn-cs"/>
              </a:rPr>
              <a:t>SpringBoot</a:t>
            </a: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 Architecture </a:t>
            </a:r>
            <a:r>
              <a:rPr kumimoji="0" lang="fr-FR" sz="1300" b="0" i="0" u="none" strike="noStrike" kern="1200" cap="none" spc="0" normalizeH="0" baseline="0" noProof="0" dirty="0" err="1">
                <a:ln>
                  <a:noFill/>
                </a:ln>
                <a:solidFill>
                  <a:srgbClr val="000000"/>
                </a:solidFill>
                <a:effectLst/>
                <a:uLnTx/>
                <a:uFillTx/>
                <a:latin typeface="Raleway Medium" pitchFamily="2" charset="0"/>
                <a:ea typeface="+mn-ea"/>
                <a:cs typeface="+mn-cs"/>
              </a:rPr>
              <a:t>Microservice</a:t>
            </a: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 Web Services ; </a:t>
            </a:r>
            <a:r>
              <a:rPr kumimoji="0" lang="fr-FR" sz="1300" b="0" i="0" u="none" strike="noStrike" kern="1200" cap="none" spc="0" normalizeH="0" baseline="0" noProof="0" dirty="0" err="1">
                <a:ln>
                  <a:noFill/>
                </a:ln>
                <a:solidFill>
                  <a:srgbClr val="000000"/>
                </a:solidFill>
                <a:effectLst/>
                <a:uLnTx/>
                <a:uFillTx/>
                <a:latin typeface="Raleway Medium" pitchFamily="2" charset="0"/>
                <a:ea typeface="+mn-ea"/>
                <a:cs typeface="+mn-cs"/>
              </a:rPr>
              <a:t>Rest</a:t>
            </a: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 Maven ; Git ; Jenkins.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Des connaissances en Docker / </a:t>
            </a:r>
            <a:r>
              <a:rPr kumimoji="0" lang="fr-FR" sz="1300" b="0" i="0" u="none" strike="noStrike" kern="1200" cap="none" spc="0" normalizeH="0" baseline="0" noProof="0" dirty="0" err="1">
                <a:ln>
                  <a:noFill/>
                </a:ln>
                <a:solidFill>
                  <a:srgbClr val="000000"/>
                </a:solidFill>
                <a:effectLst/>
                <a:uLnTx/>
                <a:uFillTx/>
                <a:latin typeface="Raleway Medium" pitchFamily="2" charset="0"/>
                <a:ea typeface="+mn-ea"/>
                <a:cs typeface="+mn-cs"/>
              </a:rPr>
              <a:t>Kubernetes</a:t>
            </a: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seraient un plus.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905"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000" b="0" i="0" u="none" strike="noStrike" kern="1200" cap="none" spc="0" normalizeH="0" baseline="0" noProof="0" dirty="0">
                <a:ln>
                  <a:noFill/>
                </a:ln>
                <a:solidFill>
                  <a:schemeClr val="accent1"/>
                </a:solidFill>
                <a:effectLst/>
                <a:uLnTx/>
                <a:uFillTx/>
                <a:latin typeface="Raleway SemiBold"/>
                <a:ea typeface="+mn-ea"/>
                <a:cs typeface="+mn-cs"/>
              </a:rPr>
              <a:t>Profil recherché</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De formation supérieure Bac+3 à Bac+5 Ecole d’ingénieur ou cursus universitaire spécialisée en développement, vous justifiez d'une expérience similaire réussie d’au moins 3 ans  dans le développement Java </a:t>
            </a:r>
            <a:r>
              <a:rPr kumimoji="0" lang="fr-FR" sz="1300" b="0" i="0" u="none" strike="noStrike" kern="1200" cap="none" spc="0" normalizeH="0" baseline="0" noProof="0" dirty="0" err="1">
                <a:ln>
                  <a:noFill/>
                </a:ln>
                <a:solidFill>
                  <a:srgbClr val="343430"/>
                </a:solidFill>
                <a:effectLst/>
                <a:uLnTx/>
                <a:uFillTx/>
                <a:latin typeface="Raleway Medium" panose="020B0503030101060003" pitchFamily="34" charset="77"/>
                <a:ea typeface="+mn-ea"/>
                <a:cs typeface="+mn-cs"/>
              </a:rPr>
              <a:t>back-end</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dans des environnements complexes.</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Vous avez le goût du challenge, et êtes reconnu pour votre esprit d'analyse.</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Vous êtes passionné par les nouvelles technologies.</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endPar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905" indent="0" algn="just" defTabSz="1900710">
              <a:spcAft>
                <a:spcPts val="208"/>
              </a:spcAft>
              <a:buClr>
                <a:srgbClr val="0066A1"/>
              </a:buClr>
              <a:buNone/>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Un niveau d’anglais professionnel est attendu</a:t>
            </a:r>
            <a:r>
              <a:rPr kumimoji="0" lang="fr-FR" sz="1300" b="0" i="0" u="none" strike="noStrike" kern="1200" cap="none" spc="0" normalizeH="0" baseline="0" noProof="0" dirty="0">
                <a:ln>
                  <a:noFill/>
                </a:ln>
                <a:solidFill>
                  <a:srgbClr val="343430"/>
                </a:solidFill>
                <a:effectLst/>
                <a:uLnTx/>
                <a:uFillTx/>
                <a:latin typeface="Raleway Medium"/>
                <a:ea typeface="+mn-ea"/>
                <a:cs typeface="+mn-cs"/>
              </a:rPr>
              <a:t>, et vous êtes </a:t>
            </a:r>
            <a:r>
              <a:rPr kumimoji="0" lang="fr-FR" sz="1300" b="0" i="0" u="none" strike="noStrike" kern="1200" cap="none" spc="0" normalizeH="0" baseline="0" noProof="0" dirty="0" err="1">
                <a:ln>
                  <a:noFill/>
                </a:ln>
                <a:solidFill>
                  <a:srgbClr val="343430"/>
                </a:solidFill>
                <a:effectLst/>
                <a:uLnTx/>
                <a:uFillTx/>
                <a:latin typeface="Raleway Medium"/>
                <a:ea typeface="+mn-ea"/>
                <a:cs typeface="+mn-cs"/>
              </a:rPr>
              <a:t>habilitable</a:t>
            </a:r>
            <a:r>
              <a:rPr kumimoji="0" lang="fr-FR" sz="1300" b="0" i="0" u="none" strike="noStrike" kern="1200" cap="none" spc="0" normalizeH="0" baseline="0" noProof="0" dirty="0">
                <a:ln>
                  <a:noFill/>
                </a:ln>
                <a:solidFill>
                  <a:srgbClr val="343430"/>
                </a:solidFill>
                <a:effectLst/>
                <a:uLnTx/>
                <a:uFillTx/>
                <a:latin typeface="Raleway Medium"/>
                <a:ea typeface="+mn-ea"/>
                <a:cs typeface="+mn-cs"/>
              </a:rPr>
              <a:t> de type « secret ».</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Pour nous rejoindre, rien de plus simple : préparez votre CV et postulez !</a:t>
            </a:r>
          </a:p>
          <a:p>
            <a:pPr marL="0" marR="7905" lvl="0" indent="0" algn="l" defTabSz="1900710" rtl="0" eaLnBrk="1" fontAlgn="auto" latinLnBrk="0" hangingPunct="1">
              <a:lnSpc>
                <a:spcPct val="100000"/>
              </a:lnSpc>
              <a:spcBef>
                <a:spcPts val="0"/>
              </a:spcBef>
              <a:spcAft>
                <a:spcPts val="208"/>
              </a:spcAft>
              <a:buClr>
                <a:srgbClr val="0066A1"/>
              </a:buClr>
              <a:buSzTx/>
              <a:buFontTx/>
              <a:buNone/>
              <a:tabLst/>
              <a:defRPr/>
            </a:pPr>
            <a:endParaRPr kumimoji="0" lang="en-US" sz="4000" b="0" i="0" u="none" strike="noStrike" kern="1200" cap="none" spc="0" normalizeH="0" baseline="0" noProof="0" dirty="0">
              <a:ln>
                <a:noFill/>
              </a:ln>
              <a:solidFill>
                <a:srgbClr val="0596FF"/>
              </a:solidFill>
              <a:effectLst/>
              <a:uLnTx/>
              <a:uFillTx/>
              <a:latin typeface="Raleway SemiBold"/>
              <a:ea typeface="+mn-ea"/>
              <a:cs typeface="+mn-cs"/>
            </a:endParaRPr>
          </a:p>
        </p:txBody>
      </p:sp>
      <p:sp>
        <p:nvSpPr>
          <p:cNvPr id="2" name="ZoneTexte 1">
            <a:extLst>
              <a:ext uri="{FF2B5EF4-FFF2-40B4-BE49-F238E27FC236}">
                <a16:creationId xmlns:a16="http://schemas.microsoft.com/office/drawing/2014/main" id="{1EA8AF19-E3B5-2BBB-13A0-4C48AA62B974}"/>
              </a:ext>
            </a:extLst>
          </p:cNvPr>
          <p:cNvSpPr txBox="1"/>
          <p:nvPr/>
        </p:nvSpPr>
        <p:spPr>
          <a:xfrm>
            <a:off x="6262256" y="1552287"/>
            <a:ext cx="1218594" cy="2415598"/>
          </a:xfrm>
          <a:prstGeom prst="rect">
            <a:avLst/>
          </a:prstGeom>
          <a:noFill/>
        </p:spPr>
        <p:txBody>
          <a:bodyPr wrap="square" rtlCol="0">
            <a:spAutoFit/>
          </a:bodyPr>
          <a:lstStyle/>
          <a:p>
            <a:pPr marL="0" marR="0" lvl="0" indent="0" algn="just"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rPr>
              <a:t>Contrat</a:t>
            </a:r>
            <a:r>
              <a:rPr kumimoji="0" lang="fr-FR" sz="1295" b="1" i="0" u="none" strike="noStrike" kern="1200" cap="none" spc="0" normalizeH="0" baseline="0" noProof="0" dirty="0">
                <a:ln>
                  <a:noFill/>
                </a:ln>
                <a:solidFill>
                  <a:schemeClr val="accent1"/>
                </a:solidFill>
                <a:effectLst/>
                <a:uLnTx/>
                <a:uFillTx/>
                <a:latin typeface="Raleway SemiBold" panose="020B0503030101060003" pitchFamily="34" charset="77"/>
                <a:ea typeface="Verdana" pitchFamily="34" charset="0"/>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rPr>
              <a:t>: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rPr>
              <a:t>CDI</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rPr>
              <a:t>Localisation</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rPr>
              <a:t> :</a:t>
            </a:r>
            <a:r>
              <a:rPr kumimoji="0" lang="fr-FR" sz="1295" b="0" i="0" u="none" strike="noStrike" kern="1200" cap="none" spc="0" normalizeH="0" baseline="0" noProof="0" dirty="0">
                <a:ln>
                  <a:noFill/>
                </a:ln>
                <a:solidFill>
                  <a:srgbClr val="B88D00"/>
                </a:solidFill>
                <a:effectLst/>
                <a:uLnTx/>
                <a:uFillTx/>
                <a:latin typeface="Raleway Medium" panose="020B0503030101060003" pitchFamily="34" charset="77"/>
                <a:ea typeface="Verdana" pitchFamily="34" charset="0"/>
              </a:rPr>
              <a:t>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rPr>
              <a:t>Toulouse</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295" b="1" i="0" u="none" strike="noStrike" kern="1200" cap="none" spc="0" normalizeH="0" baseline="0" noProof="0" dirty="0">
              <a:ln>
                <a:noFill/>
              </a:ln>
              <a:solidFill>
                <a:srgbClr val="0596FF"/>
              </a:solidFill>
              <a:effectLst/>
              <a:uLnTx/>
              <a:uFillTx/>
              <a:latin typeface="Raleway" panose="020B0503030101060003" pitchFamily="34" charset="77"/>
              <a:ea typeface="Verdana" pitchFamily="34" charset="0"/>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err="1">
                <a:ln>
                  <a:noFill/>
                </a:ln>
                <a:solidFill>
                  <a:schemeClr val="accent1"/>
                </a:solidFill>
                <a:effectLst/>
                <a:uLnTx/>
                <a:uFillTx/>
                <a:latin typeface="Raleway" panose="020B0503030101060003" pitchFamily="34" charset="77"/>
                <a:ea typeface="Verdana" pitchFamily="34" charset="0"/>
              </a:rPr>
              <a:t>Ref</a:t>
            </a: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rPr>
              <a:t>:</a:t>
            </a:r>
            <a:r>
              <a:rPr kumimoji="0" lang="fr-FR" sz="1600" b="0" i="0" u="none" strike="noStrike" kern="1200" cap="none" spc="0" normalizeH="0" baseline="0" noProof="0" dirty="0">
                <a:ln>
                  <a:noFill/>
                </a:ln>
                <a:solidFill>
                  <a:schemeClr val="accent1"/>
                </a:solidFill>
                <a:effectLst/>
                <a:uLnTx/>
                <a:uFillTx/>
                <a:latin typeface="Segoe UI" panose="020B0502040204020203" pitchFamily="34" charset="0"/>
                <a:ea typeface="Verdana" pitchFamily="34" charset="0"/>
              </a:rPr>
              <a:t> </a:t>
            </a:r>
            <a:r>
              <a:rPr kumimoji="0" lang="fr-FR" sz="1295" b="0" i="0" u="none" strike="noStrike" kern="1200" cap="none" spc="0" normalizeH="0" baseline="0" noProof="0" dirty="0">
                <a:ln>
                  <a:noFill/>
                </a:ln>
                <a:effectLst/>
                <a:uLnTx/>
                <a:uFillTx/>
                <a:latin typeface="Raleway Medium" panose="020B0503030101060003" pitchFamily="34" charset="77"/>
                <a:ea typeface="Verdana" pitchFamily="34" charset="0"/>
              </a:rPr>
              <a:t>475886</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hlinkClick r:id="rId2">
                  <a:extLst>
                    <a:ext uri="{A12FA001-AC4F-418D-AE19-62706E023703}">
                      <ahyp:hlinkClr xmlns:ahyp="http://schemas.microsoft.com/office/drawing/2018/hyperlinkcolor" val="tx"/>
                    </a:ext>
                  </a:extLst>
                </a:hlinkClick>
              </a:rPr>
              <a:t>Postuler ici</a:t>
            </a:r>
            <a:endPar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295" b="0" i="0" u="none" strike="noStrike" kern="1200" cap="none" spc="0" normalizeH="0" baseline="0" noProof="0" dirty="0">
              <a:ln>
                <a:noFill/>
              </a:ln>
              <a:solidFill>
                <a:srgbClr val="0596FF"/>
              </a:solidFill>
              <a:effectLst/>
              <a:uLnTx/>
              <a:uFillTx/>
              <a:latin typeface="Raleway Medium" panose="020B0503030101060003" pitchFamily="34" charset="77"/>
              <a:ea typeface="Verdana" pitchFamily="34" charset="0"/>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727" b="0" i="0" u="none" strike="noStrike" kern="1200" cap="none" spc="0" normalizeH="0" baseline="0" noProof="0" dirty="0">
              <a:ln>
                <a:noFill/>
              </a:ln>
              <a:solidFill>
                <a:srgbClr val="0596FF"/>
              </a:solidFill>
              <a:effectLst/>
              <a:uLnTx/>
              <a:uFillTx/>
              <a:latin typeface="Raleway SemiBold"/>
              <a:ea typeface="Verdana" pitchFamily="34" charset="0"/>
            </a:endParaRPr>
          </a:p>
        </p:txBody>
      </p:sp>
    </p:spTree>
    <p:extLst>
      <p:ext uri="{BB962C8B-B14F-4D97-AF65-F5344CB8AC3E}">
        <p14:creationId xmlns:p14="http://schemas.microsoft.com/office/powerpoint/2010/main" val="424650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4547BF-D121-2643-B9C4-E9C122F67548}"/>
              </a:ext>
            </a:extLst>
          </p:cNvPr>
          <p:cNvSpPr/>
          <p:nvPr/>
        </p:nvSpPr>
        <p:spPr>
          <a:xfrm>
            <a:off x="78825" y="0"/>
            <a:ext cx="7402024" cy="2784764"/>
          </a:xfrm>
          <a:prstGeom prst="rect">
            <a:avLst/>
          </a:prstGeom>
          <a:gradFill>
            <a:gsLst>
              <a:gs pos="35000">
                <a:schemeClr val="bg1">
                  <a:alpha val="32000"/>
                </a:schemeClr>
              </a:gs>
              <a:gs pos="0">
                <a:schemeClr val="accent1">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86912" rtl="0" eaLnBrk="1" fontAlgn="auto" latinLnBrk="0" hangingPunct="1">
              <a:lnSpc>
                <a:spcPct val="100000"/>
              </a:lnSpc>
              <a:spcBef>
                <a:spcPts val="0"/>
              </a:spcBef>
              <a:spcAft>
                <a:spcPts val="0"/>
              </a:spcAft>
              <a:buClrTx/>
              <a:buSzTx/>
              <a:buFontTx/>
              <a:buNone/>
              <a:tabLst/>
              <a:defRPr/>
            </a:pPr>
            <a:endParaRPr kumimoji="0" lang="nl-NL" sz="1943" b="0" i="0" u="none" strike="noStrike" kern="1200" cap="none" spc="0" normalizeH="0" baseline="0" noProof="0">
              <a:ln>
                <a:noFill/>
              </a:ln>
              <a:solidFill>
                <a:prstClr val="white"/>
              </a:solidFill>
              <a:effectLst/>
              <a:uLnTx/>
              <a:uFillTx/>
              <a:latin typeface="Raleway Light"/>
              <a:ea typeface="+mn-ea"/>
              <a:cs typeface="+mn-cs"/>
            </a:endParaRPr>
          </a:p>
        </p:txBody>
      </p:sp>
      <p:sp>
        <p:nvSpPr>
          <p:cNvPr id="4" name="Title 3">
            <a:extLst>
              <a:ext uri="{FF2B5EF4-FFF2-40B4-BE49-F238E27FC236}">
                <a16:creationId xmlns:a16="http://schemas.microsoft.com/office/drawing/2014/main" id="{D868B72E-11CF-E447-8C6A-005B98944F23}"/>
              </a:ext>
            </a:extLst>
          </p:cNvPr>
          <p:cNvSpPr>
            <a:spLocks noGrp="1"/>
          </p:cNvSpPr>
          <p:nvPr>
            <p:ph type="title"/>
          </p:nvPr>
        </p:nvSpPr>
        <p:spPr>
          <a:xfrm>
            <a:off x="196432" y="735730"/>
            <a:ext cx="7120678" cy="392415"/>
          </a:xfrm>
        </p:spPr>
        <p:txBody>
          <a:bodyPr/>
          <a:lstStyle/>
          <a:p>
            <a:r>
              <a:rPr lang="fr-FR" sz="2550" dirty="0">
                <a:latin typeface="Raleway SemiBold"/>
                <a:ea typeface="Verdana"/>
              </a:rPr>
              <a:t>Chef de projet / Project Manager (F/H)</a:t>
            </a:r>
            <a:endParaRPr lang="en-US" sz="2550" dirty="0"/>
          </a:p>
        </p:txBody>
      </p:sp>
      <p:sp>
        <p:nvSpPr>
          <p:cNvPr id="12" name="TextBox 9">
            <a:extLst>
              <a:ext uri="{FF2B5EF4-FFF2-40B4-BE49-F238E27FC236}">
                <a16:creationId xmlns:a16="http://schemas.microsoft.com/office/drawing/2014/main" id="{5DB2B0EF-C610-3494-AAF2-2D5E5B13645E}"/>
              </a:ext>
            </a:extLst>
          </p:cNvPr>
          <p:cNvSpPr txBox="1">
            <a:spLocks noGrp="1"/>
          </p:cNvSpPr>
          <p:nvPr>
            <p:ph type="body" sz="quarter" idx="11"/>
          </p:nvPr>
        </p:nvSpPr>
        <p:spPr>
          <a:xfrm>
            <a:off x="219869" y="1552287"/>
            <a:ext cx="6042388" cy="887768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marL="0" marR="7905"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159" b="0" i="0" u="none" strike="noStrike" kern="1200" cap="none" spc="0" normalizeH="0" baseline="0" noProof="0" dirty="0">
                <a:ln>
                  <a:noFill/>
                </a:ln>
                <a:solidFill>
                  <a:schemeClr val="accent1"/>
                </a:solidFill>
                <a:effectLst/>
                <a:uLnTx/>
                <a:uFillTx/>
                <a:latin typeface="Raleway SemiBold"/>
                <a:ea typeface="+mn-ea"/>
                <a:cs typeface="+mn-cs"/>
              </a:rPr>
              <a:t>Mission</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Rejoindre le projet </a:t>
            </a:r>
            <a:r>
              <a:rPr kumimoji="0" lang="fr-FR" sz="1300" b="1"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SOLDAT CONNECTE</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c’est participer à un projet innovant, au cœur de l’actualité et des nouvelles technologies mêlant réseau, radio, multimédia et IoT. C’est aussi rejoindre une équipe de passionnés dans un esprit start-up qui vous fera grandir et évoluer au sein de notre Groupe. En tant que Chef de Projet, </a:t>
            </a:r>
            <a:r>
              <a:rPr kumimoji="0" lang="fr-FR" sz="1295"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vous êtes le garant de la livraison selon les spécifications dans les délais et au niveau de de qualité attendu.</a:t>
            </a:r>
            <a:endParaRPr kumimoji="0" lang="fr-FR" sz="1295" b="0" i="0" u="none" strike="sngStrike" kern="1200" cap="none" spc="0" normalizeH="0" baseline="0" noProof="0" dirty="0">
              <a:ln>
                <a:noFill/>
              </a:ln>
              <a:solidFill>
                <a:srgbClr val="FF0000"/>
              </a:solidFill>
              <a:effectLst/>
              <a:uLnTx/>
              <a:uFillTx/>
              <a:latin typeface="Raleway Medium" panose="020B0503030101060003" pitchFamily="34" charset="77"/>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95"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Vos principales missions sont;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295"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0000"/>
                </a:solidFill>
                <a:effectLst/>
                <a:uLnTx/>
                <a:uFillTx/>
                <a:latin typeface="Raleway Medium" pitchFamily="2" charset="0"/>
                <a:ea typeface="+mn-ea"/>
                <a:cs typeface="+mn-cs"/>
              </a:rPr>
              <a:t>Cadrage projet : </a:t>
            </a:r>
            <a:endPar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endParaRPr>
          </a:p>
          <a:p>
            <a:pPr marL="631825" indent="-273050" algn="just" defTabSz="457200">
              <a:spcAft>
                <a:spcPts val="0"/>
              </a:spcAf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Consolider la stratégie de développement,</a:t>
            </a:r>
            <a:endParaRPr kumimoji="0" lang="fr-FR" sz="1300" b="0" i="0" u="none" strike="sngStrike" kern="1200" cap="none" spc="0" normalizeH="0" baseline="0" noProof="0" dirty="0">
              <a:ln>
                <a:noFill/>
              </a:ln>
              <a:solidFill>
                <a:srgbClr val="FF0000"/>
              </a:solidFill>
              <a:effectLst/>
              <a:uLnTx/>
              <a:uFillTx/>
              <a:latin typeface="Raleway Medium" pitchFamily="2" charset="0"/>
              <a:ea typeface="+mn-ea"/>
              <a:cs typeface="+mn-cs"/>
            </a:endParaRPr>
          </a:p>
          <a:p>
            <a:pPr marL="631825" indent="-273050" algn="just" defTabSz="457200">
              <a:spcAft>
                <a:spcPts val="0"/>
              </a:spcAf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Rédiger les documents de cadrage projet (Plan projet, plan qualité, plan de gestion des risques),</a:t>
            </a:r>
          </a:p>
          <a:p>
            <a:pPr marL="631825" indent="-273050" algn="just" defTabSz="457200">
              <a:spcAft>
                <a:spcPts val="0"/>
              </a:spcAf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Etablir le planning détaillé des développements du projet en cohérence avec le macro-planning contractuel,</a:t>
            </a:r>
          </a:p>
          <a:p>
            <a:pPr marL="631825" indent="-273050" algn="just" defTabSz="457200">
              <a:spcAft>
                <a:spcPts val="0"/>
              </a:spcAf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Identifier et préparer les environnements de développement,</a:t>
            </a:r>
          </a:p>
          <a:p>
            <a:pPr marL="631825" indent="-273050" algn="just" defTabSz="457200">
              <a:spcAft>
                <a:spcPts val="0"/>
              </a:spcAf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Gérer le dossier de définition de la solution et sa configuration.</a:t>
            </a:r>
          </a:p>
          <a:p>
            <a:pPr marL="0" marR="0" lvl="0" indent="0" algn="just" defTabSz="457200" rtl="0" eaLnBrk="1" fontAlgn="auto" latinLnBrk="0" hangingPunct="1">
              <a:lnSpc>
                <a:spcPct val="100000"/>
              </a:lnSpc>
              <a:spcBef>
                <a:spcPts val="0"/>
              </a:spcBef>
              <a:spcAft>
                <a:spcPts val="0"/>
              </a:spcAft>
              <a:buClrTx/>
              <a:buSzTx/>
              <a:buFontTx/>
              <a:buNone/>
              <a:tabLst/>
              <a:defRPr/>
            </a:pPr>
            <a:b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br>
            <a:r>
              <a:rPr kumimoji="0" lang="fr-FR" sz="1300" b="1" i="0" u="none" strike="noStrike" kern="1200" cap="none" spc="0" normalizeH="0" baseline="0" noProof="0" dirty="0">
                <a:ln>
                  <a:noFill/>
                </a:ln>
                <a:solidFill>
                  <a:srgbClr val="000000"/>
                </a:solidFill>
                <a:effectLst/>
                <a:uLnTx/>
                <a:uFillTx/>
                <a:latin typeface="Raleway Medium" pitchFamily="2" charset="0"/>
                <a:ea typeface="+mn-ea"/>
                <a:cs typeface="+mn-cs"/>
              </a:rPr>
              <a:t>Pilotage projet : </a:t>
            </a:r>
            <a:endPar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endParaRPr>
          </a:p>
          <a:p>
            <a:pPr marL="631825" marR="0" lvl="0" indent="-273050" algn="just" defTabSz="457200" fontAlgn="auto">
              <a:spcAft>
                <a:spcPts val="0"/>
              </a:spcAft>
              <a:buClrTx/>
              <a:buSzTx/>
              <a:tabLst/>
              <a:defRPr/>
            </a:pPr>
            <a:r>
              <a:rPr lang="fr-FR" sz="1300" dirty="0">
                <a:solidFill>
                  <a:srgbClr val="000000"/>
                </a:solidFill>
                <a:latin typeface="Raleway Medium" pitchFamily="2" charset="0"/>
              </a:rPr>
              <a:t>Suivi des couts, du planning, des livrables, des risques ;</a:t>
            </a:r>
          </a:p>
          <a:p>
            <a:pPr marL="631825" marR="0" lvl="0" indent="-273050" algn="just" defTabSz="457200" fontAlgn="auto">
              <a:spcAft>
                <a:spcPts val="0"/>
              </a:spcAft>
              <a:buClrTx/>
              <a:buSzTx/>
              <a:tabLst/>
              <a:defRPr/>
            </a:pPr>
            <a:r>
              <a:rPr lang="fr-FR" sz="1300" dirty="0">
                <a:solidFill>
                  <a:srgbClr val="000000"/>
                </a:solidFill>
                <a:latin typeface="Raleway Medium" pitchFamily="2" charset="0"/>
              </a:rPr>
              <a:t>Suivi du cout de la solution en cohérence avec les objectifs ;</a:t>
            </a:r>
          </a:p>
          <a:p>
            <a:pPr marL="631825" marR="0" lvl="0" indent="-273050" algn="just" defTabSz="457200" fontAlgn="auto">
              <a:spcAft>
                <a:spcPts val="0"/>
              </a:spcAft>
              <a:buClrTx/>
              <a:buSzTx/>
              <a:tabLst/>
              <a:defRPr/>
            </a:pPr>
            <a:r>
              <a:rPr lang="fr-FR" sz="1300" dirty="0">
                <a:solidFill>
                  <a:srgbClr val="000000"/>
                </a:solidFill>
                <a:latin typeface="Raleway Medium" pitchFamily="2" charset="0"/>
              </a:rPr>
              <a:t>Interfacer les fournisseurs externes et les autres entités du groupe contributrices de la solution ;</a:t>
            </a:r>
          </a:p>
          <a:p>
            <a:pPr marL="631825" marR="0" lvl="0" indent="-273050" algn="just" defTabSz="457200" fontAlgn="auto">
              <a:spcAft>
                <a:spcPts val="0"/>
              </a:spcAft>
              <a:buClrTx/>
              <a:buSzTx/>
              <a:tabLst/>
              <a:defRPr/>
            </a:pPr>
            <a:r>
              <a:rPr lang="fr-FR" sz="1300" dirty="0">
                <a:solidFill>
                  <a:srgbClr val="000000"/>
                </a:solidFill>
                <a:latin typeface="Raleway Medium" pitchFamily="2" charset="0"/>
              </a:rPr>
              <a:t>Animer l’équipe de développement (env. 6 personnes) ;</a:t>
            </a:r>
          </a:p>
          <a:p>
            <a:pPr marL="631825" marR="0" lvl="0" indent="-273050" algn="just" defTabSz="457200" fontAlgn="auto">
              <a:spcAft>
                <a:spcPts val="0"/>
              </a:spcAft>
              <a:buClrTx/>
              <a:buSzTx/>
              <a:tabLst/>
              <a:defRPr/>
            </a:pPr>
            <a:r>
              <a:rPr lang="fr-FR" sz="1300" dirty="0">
                <a:solidFill>
                  <a:srgbClr val="000000"/>
                </a:solidFill>
                <a:latin typeface="Raleway Medium" pitchFamily="2" charset="0"/>
              </a:rPr>
              <a:t>Suivre la rédaction de la documentation technique ;</a:t>
            </a:r>
          </a:p>
          <a:p>
            <a:pPr marL="631825" marR="0" lvl="0" indent="-273050" algn="just" defTabSz="457200" fontAlgn="auto">
              <a:spcAft>
                <a:spcPts val="0"/>
              </a:spcAft>
              <a:buClrTx/>
              <a:buSzTx/>
              <a:tabLst/>
              <a:defRPr/>
            </a:pPr>
            <a:r>
              <a:rPr lang="fr-FR" sz="1300" dirty="0">
                <a:solidFill>
                  <a:srgbClr val="000000"/>
                </a:solidFill>
                <a:latin typeface="Raleway Medium" pitchFamily="2" charset="0"/>
              </a:rPr>
              <a:t>Gérer le maintien des environnements de développement et leurs évolutions ainsi que les inventaires des équipements ;</a:t>
            </a:r>
          </a:p>
          <a:p>
            <a:pPr marL="631825" marR="0" lvl="0" indent="-273050" algn="just" defTabSz="457200" fontAlgn="auto">
              <a:spcAft>
                <a:spcPts val="0"/>
              </a:spcAft>
              <a:buClrTx/>
              <a:buSzTx/>
              <a:tabLst/>
              <a:defRPr/>
            </a:pPr>
            <a:r>
              <a:rPr lang="fr-FR" sz="1300" dirty="0">
                <a:solidFill>
                  <a:srgbClr val="000000"/>
                </a:solidFill>
                <a:latin typeface="Raleway Medium" pitchFamily="2" charset="0"/>
              </a:rPr>
              <a:t>Contribuer à la réalisation des étapes MILSTD du projet.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en-US" sz="2400" b="0" i="0" u="none" strike="noStrike" kern="1200" cap="none" spc="0" normalizeH="0" baseline="0" noProof="0" dirty="0">
                <a:ln>
                  <a:noFill/>
                </a:ln>
                <a:solidFill>
                  <a:schemeClr val="accent1"/>
                </a:solidFill>
                <a:effectLst/>
                <a:uLnTx/>
                <a:uFillTx/>
                <a:latin typeface="Raleway SemiBold"/>
                <a:ea typeface="+mn-ea"/>
                <a:cs typeface="+mn-cs"/>
              </a:rPr>
              <a:t>Profil recherché</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De profil Bac +5 de préférence en management de projets techniques, vous justifiez d'une expérience minimum de 5 ans dans la gestion de projets de développement technique impliquant </a:t>
            </a:r>
            <a:r>
              <a:rPr lang="fr-FR" sz="1300" dirty="0">
                <a:solidFill>
                  <a:srgbClr val="343430"/>
                </a:solidFill>
                <a:latin typeface="Raleway Medium" panose="020B0503030101060003" pitchFamily="34" charset="77"/>
              </a:rPr>
              <a:t>des </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solutions complexes.</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endPar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905" indent="0" algn="just" defTabSz="1900710">
              <a:spcAft>
                <a:spcPts val="208"/>
              </a:spcAft>
              <a:buClr>
                <a:srgbClr val="0066A1"/>
              </a:buClr>
              <a:buNone/>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Un niveau d'anglais courant est indispensable dans un contexte international</a:t>
            </a:r>
            <a:r>
              <a:rPr kumimoji="0" lang="fr-FR" sz="1300" b="0" i="0" u="none" strike="noStrike" kern="1200" cap="none" spc="0" normalizeH="0" baseline="0" noProof="0" dirty="0">
                <a:ln>
                  <a:noFill/>
                </a:ln>
                <a:solidFill>
                  <a:srgbClr val="343430"/>
                </a:solidFill>
                <a:effectLst/>
                <a:uLnTx/>
                <a:uFillTx/>
                <a:latin typeface="Raleway Medium"/>
                <a:ea typeface="+mn-ea"/>
                <a:cs typeface="+mn-cs"/>
              </a:rPr>
              <a:t>, et vous êtes </a:t>
            </a:r>
            <a:r>
              <a:rPr kumimoji="0" lang="fr-FR" sz="1300" b="0" i="0" u="none" strike="noStrike" kern="1200" cap="none" spc="0" normalizeH="0" baseline="0" noProof="0" dirty="0" err="1">
                <a:ln>
                  <a:noFill/>
                </a:ln>
                <a:solidFill>
                  <a:srgbClr val="343430"/>
                </a:solidFill>
                <a:effectLst/>
                <a:uLnTx/>
                <a:uFillTx/>
                <a:latin typeface="Raleway Medium"/>
                <a:ea typeface="+mn-ea"/>
                <a:cs typeface="+mn-cs"/>
              </a:rPr>
              <a:t>habilitable</a:t>
            </a:r>
            <a:r>
              <a:rPr kumimoji="0" lang="fr-FR" sz="1300" b="0" i="0" u="none" strike="noStrike" kern="1200" cap="none" spc="0" normalizeH="0" baseline="0" noProof="0" dirty="0">
                <a:ln>
                  <a:noFill/>
                </a:ln>
                <a:solidFill>
                  <a:srgbClr val="343430"/>
                </a:solidFill>
                <a:effectLst/>
                <a:uLnTx/>
                <a:uFillTx/>
                <a:latin typeface="Raleway Medium"/>
                <a:ea typeface="+mn-ea"/>
                <a:cs typeface="+mn-cs"/>
              </a:rPr>
              <a:t> de type « secret ».</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endPar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620" lvl="0" indent="0" algn="just" defTabSz="1900710" rtl="0" eaLnBrk="1" fontAlgn="auto" latinLnBrk="0" hangingPunct="1">
              <a:lnSpc>
                <a:spcPct val="100000"/>
              </a:lnSpc>
              <a:spcBef>
                <a:spcPts val="0"/>
              </a:spcBef>
              <a:spcAft>
                <a:spcPts val="208"/>
              </a:spcAft>
              <a:buClrTx/>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Pour nous rejoindre, rien de plus simple : préparer votre CV et postulez </a:t>
            </a:r>
            <a:r>
              <a:rPr kumimoji="0" lang="fr-FR" sz="1250" b="0" i="0" u="none" strike="noStrike" kern="1200" cap="none" spc="0" normalizeH="0" baseline="0" noProof="0" dirty="0">
                <a:ln>
                  <a:noFill/>
                </a:ln>
                <a:solidFill>
                  <a:srgbClr val="343430"/>
                </a:solidFill>
                <a:effectLst/>
                <a:uLnTx/>
                <a:uFillTx/>
                <a:latin typeface="Raleway Medium"/>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50" b="1" i="0" u="none" strike="noStrike" kern="1200" cap="none" spc="0" normalizeH="0" baseline="0" noProof="0" dirty="0">
              <a:ln>
                <a:noFill/>
              </a:ln>
              <a:solidFill>
                <a:srgbClr val="000000"/>
              </a:solidFill>
              <a:effectLst/>
              <a:uLnTx/>
              <a:uFillTx/>
              <a:latin typeface="Raleway Medium" pitchFamily="2" charset="0"/>
              <a:ea typeface="+mn-ea"/>
              <a:cs typeface="+mn-cs"/>
            </a:endParaRPr>
          </a:p>
        </p:txBody>
      </p:sp>
      <p:sp>
        <p:nvSpPr>
          <p:cNvPr id="2" name="ZoneTexte 1">
            <a:extLst>
              <a:ext uri="{FF2B5EF4-FFF2-40B4-BE49-F238E27FC236}">
                <a16:creationId xmlns:a16="http://schemas.microsoft.com/office/drawing/2014/main" id="{1EA8AF19-E3B5-2BBB-13A0-4C48AA62B974}"/>
              </a:ext>
            </a:extLst>
          </p:cNvPr>
          <p:cNvSpPr txBox="1"/>
          <p:nvPr/>
        </p:nvSpPr>
        <p:spPr>
          <a:xfrm>
            <a:off x="6262256" y="1552287"/>
            <a:ext cx="1218594" cy="2343206"/>
          </a:xfrm>
          <a:prstGeom prst="rect">
            <a:avLst/>
          </a:prstGeom>
          <a:noFill/>
        </p:spPr>
        <p:txBody>
          <a:bodyPr wrap="square" rtlCol="0">
            <a:spAutoFit/>
          </a:bodyPr>
          <a:lstStyle/>
          <a:p>
            <a:pPr marL="0" marR="0" lvl="0" indent="0" algn="just"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Contrat</a:t>
            </a:r>
            <a:r>
              <a:rPr kumimoji="0" lang="fr-FR" sz="1295" b="1" i="0" u="none" strike="noStrike" kern="1200" cap="none" spc="0" normalizeH="0" baseline="0" noProof="0" dirty="0">
                <a:ln>
                  <a:noFill/>
                </a:ln>
                <a:solidFill>
                  <a:schemeClr val="accent1"/>
                </a:solidFill>
                <a:effectLst/>
                <a:uLnTx/>
                <a:uFillTx/>
                <a:latin typeface="Raleway SemiBold" panose="020B0503030101060003" pitchFamily="34" charset="77"/>
                <a:ea typeface="Verdana" pitchFamily="34" charset="0"/>
                <a:cs typeface="+mn-cs"/>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rPr>
              <a:t>: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CDI</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Localisation</a:t>
            </a:r>
            <a:r>
              <a:rPr kumimoji="0" lang="fr-FR" sz="1295" b="1"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Toulouse</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Télétravail possible 1 ou 2 jours maximum.</a:t>
            </a:r>
            <a:endParaRPr kumimoji="0" lang="fr-FR" sz="1295" b="1" i="0" u="none" strike="noStrike" kern="1200" cap="none" spc="0" normalizeH="0" baseline="0" noProof="0" dirty="0">
              <a:ln>
                <a:noFill/>
              </a:ln>
              <a:solidFill>
                <a:srgbClr val="0596FF"/>
              </a:solidFill>
              <a:effectLst/>
              <a:uLnTx/>
              <a:uFillTx/>
              <a:latin typeface="Raleway"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err="1">
                <a:ln>
                  <a:noFill/>
                </a:ln>
                <a:solidFill>
                  <a:schemeClr val="accent1"/>
                </a:solidFill>
                <a:effectLst/>
                <a:uLnTx/>
                <a:uFillTx/>
                <a:latin typeface="Raleway" panose="020B0503030101060003" pitchFamily="34" charset="77"/>
                <a:ea typeface="Verdana" pitchFamily="34" charset="0"/>
                <a:cs typeface="+mn-cs"/>
              </a:rPr>
              <a:t>Ref</a:t>
            </a: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rPr>
              <a:t>:</a:t>
            </a:r>
            <a:r>
              <a:rPr kumimoji="0" lang="fr-FR" sz="1600" b="0" i="0" u="none" strike="noStrike" kern="1200" cap="none" spc="0" normalizeH="0" baseline="0" noProof="0" dirty="0">
                <a:ln>
                  <a:noFill/>
                </a:ln>
                <a:solidFill>
                  <a:schemeClr val="accent1"/>
                </a:solidFill>
                <a:effectLst/>
                <a:uLnTx/>
                <a:uFillTx/>
                <a:latin typeface="Segoe UI" panose="020B0502040204020203" pitchFamily="34" charset="0"/>
                <a:ea typeface="Verdana" pitchFamily="34" charset="0"/>
                <a:cs typeface="+mn-cs"/>
              </a:rPr>
              <a:t> </a:t>
            </a:r>
            <a:r>
              <a:rPr kumimoji="0" lang="fr-FR" sz="1295" b="0" i="0" u="none" strike="noStrike" kern="1200" cap="none" spc="0" normalizeH="0" baseline="0" noProof="0" dirty="0">
                <a:ln>
                  <a:noFill/>
                </a:ln>
                <a:effectLst/>
                <a:uLnTx/>
                <a:uFillTx/>
                <a:latin typeface="Raleway Medium" panose="020B0503030101060003" pitchFamily="34" charset="77"/>
                <a:ea typeface="Verdana" pitchFamily="34" charset="0"/>
                <a:cs typeface="+mn-cs"/>
              </a:rPr>
              <a:t>463956</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hlinkClick r:id="rId2">
                  <a:extLst>
                    <a:ext uri="{A12FA001-AC4F-418D-AE19-62706E023703}">
                      <ahyp:hlinkClr xmlns:ahyp="http://schemas.microsoft.com/office/drawing/2018/hyperlinkcolor" val="tx"/>
                    </a:ext>
                  </a:extLst>
                </a:hlinkClick>
              </a:rPr>
              <a:t>Postuler ici</a:t>
            </a:r>
            <a:endPar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endParaRPr>
          </a:p>
        </p:txBody>
      </p:sp>
    </p:spTree>
    <p:extLst>
      <p:ext uri="{BB962C8B-B14F-4D97-AF65-F5344CB8AC3E}">
        <p14:creationId xmlns:p14="http://schemas.microsoft.com/office/powerpoint/2010/main" val="67840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4547BF-D121-2643-B9C4-E9C122F67548}"/>
              </a:ext>
            </a:extLst>
          </p:cNvPr>
          <p:cNvSpPr/>
          <p:nvPr/>
        </p:nvSpPr>
        <p:spPr>
          <a:xfrm>
            <a:off x="78825" y="0"/>
            <a:ext cx="7402024" cy="2784764"/>
          </a:xfrm>
          <a:prstGeom prst="rect">
            <a:avLst/>
          </a:prstGeom>
          <a:gradFill>
            <a:gsLst>
              <a:gs pos="35000">
                <a:schemeClr val="bg1">
                  <a:alpha val="32000"/>
                </a:schemeClr>
              </a:gs>
              <a:gs pos="0">
                <a:schemeClr val="accent1">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86912" rtl="0" eaLnBrk="1" fontAlgn="auto" latinLnBrk="0" hangingPunct="1">
              <a:lnSpc>
                <a:spcPct val="100000"/>
              </a:lnSpc>
              <a:spcBef>
                <a:spcPts val="0"/>
              </a:spcBef>
              <a:spcAft>
                <a:spcPts val="0"/>
              </a:spcAft>
              <a:buClrTx/>
              <a:buSzTx/>
              <a:buFontTx/>
              <a:buNone/>
              <a:tabLst/>
              <a:defRPr/>
            </a:pPr>
            <a:endParaRPr kumimoji="0" lang="nl-NL" sz="1943" b="0" i="0" u="none" strike="noStrike" kern="1200" cap="none" spc="0" normalizeH="0" baseline="0" noProof="0">
              <a:ln>
                <a:noFill/>
              </a:ln>
              <a:solidFill>
                <a:prstClr val="white"/>
              </a:solidFill>
              <a:effectLst/>
              <a:uLnTx/>
              <a:uFillTx/>
              <a:latin typeface="Raleway Light"/>
              <a:ea typeface="+mn-ea"/>
              <a:cs typeface="+mn-cs"/>
            </a:endParaRPr>
          </a:p>
        </p:txBody>
      </p:sp>
      <p:sp>
        <p:nvSpPr>
          <p:cNvPr id="4" name="Title 3">
            <a:extLst>
              <a:ext uri="{FF2B5EF4-FFF2-40B4-BE49-F238E27FC236}">
                <a16:creationId xmlns:a16="http://schemas.microsoft.com/office/drawing/2014/main" id="{D868B72E-11CF-E447-8C6A-005B98944F23}"/>
              </a:ext>
            </a:extLst>
          </p:cNvPr>
          <p:cNvSpPr>
            <a:spLocks noGrp="1"/>
          </p:cNvSpPr>
          <p:nvPr>
            <p:ph type="title"/>
          </p:nvPr>
        </p:nvSpPr>
        <p:spPr>
          <a:xfrm>
            <a:off x="196432" y="735730"/>
            <a:ext cx="7120678" cy="784830"/>
          </a:xfrm>
        </p:spPr>
        <p:txBody>
          <a:bodyPr/>
          <a:lstStyle/>
          <a:p>
            <a:r>
              <a:rPr lang="fr-FR" sz="2550" dirty="0">
                <a:latin typeface="Raleway SemiBold"/>
                <a:ea typeface="Verdana"/>
              </a:rPr>
              <a:t>Product </a:t>
            </a:r>
            <a:r>
              <a:rPr lang="fr-FR" sz="2550" dirty="0" err="1">
                <a:latin typeface="Raleway SemiBold"/>
                <a:ea typeface="Verdana"/>
              </a:rPr>
              <a:t>Owner</a:t>
            </a:r>
            <a:r>
              <a:rPr lang="fr-FR" sz="2550" dirty="0">
                <a:latin typeface="Raleway SemiBold"/>
                <a:ea typeface="Verdana"/>
              </a:rPr>
              <a:t> / Responsable Fonctionnel (Projet Défense) (F/H)</a:t>
            </a:r>
            <a:endParaRPr lang="en-US" sz="2550" dirty="0"/>
          </a:p>
        </p:txBody>
      </p:sp>
      <p:sp>
        <p:nvSpPr>
          <p:cNvPr id="12" name="TextBox 9">
            <a:extLst>
              <a:ext uri="{FF2B5EF4-FFF2-40B4-BE49-F238E27FC236}">
                <a16:creationId xmlns:a16="http://schemas.microsoft.com/office/drawing/2014/main" id="{5DB2B0EF-C610-3494-AAF2-2D5E5B13645E}"/>
              </a:ext>
            </a:extLst>
          </p:cNvPr>
          <p:cNvSpPr txBox="1">
            <a:spLocks noGrp="1"/>
          </p:cNvSpPr>
          <p:nvPr>
            <p:ph type="body" sz="quarter" idx="11"/>
          </p:nvPr>
        </p:nvSpPr>
        <p:spPr>
          <a:xfrm>
            <a:off x="219869" y="1552287"/>
            <a:ext cx="6042388" cy="862800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endParaRPr kumimoji="0" lang="en-US" sz="2150" b="0" i="0" u="none" strike="noStrike" kern="1200" cap="none" spc="0" normalizeH="0" baseline="0" noProof="0" dirty="0">
              <a:ln>
                <a:noFill/>
              </a:ln>
              <a:solidFill>
                <a:schemeClr val="accent1"/>
              </a:solidFill>
              <a:effectLst/>
              <a:uLnTx/>
              <a:uFillTx/>
              <a:latin typeface="Raleway SemiBold"/>
              <a:ea typeface="+mn-ea"/>
              <a:cs typeface="+mn-cs"/>
            </a:endParaRP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150" b="0" i="0" u="none" strike="noStrike" kern="1200" cap="none" spc="0" normalizeH="0" baseline="0" noProof="0" dirty="0">
                <a:ln>
                  <a:noFill/>
                </a:ln>
                <a:solidFill>
                  <a:schemeClr val="accent1"/>
                </a:solidFill>
                <a:effectLst/>
                <a:uLnTx/>
                <a:uFillTx/>
                <a:latin typeface="Raleway SemiBold"/>
                <a:ea typeface="+mn-ea"/>
                <a:cs typeface="+mn-cs"/>
              </a:rPr>
              <a:t>Mission</a:t>
            </a:r>
            <a:endParaRPr kumimoji="0" lang="en-US" sz="2150" b="0" i="0" u="none" strike="noStrike" kern="1200" cap="none" spc="0" normalizeH="0" baseline="0" noProof="0" dirty="0">
              <a:ln>
                <a:noFill/>
              </a:ln>
              <a:solidFill>
                <a:schemeClr val="accent1"/>
              </a:solidFill>
              <a:effectLst/>
              <a:uLnTx/>
              <a:uFillTx/>
              <a:latin typeface="Raleway Light"/>
              <a:ea typeface="+mn-ea"/>
              <a:cs typeface="+mn-cs"/>
            </a:endParaRP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Rejoindre le projet </a:t>
            </a:r>
            <a:r>
              <a:rPr kumimoji="0" lang="fr-FR" sz="1300" b="1"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SOLDAT CONNECTE</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c’est participer à un projet innovant, au cœur de l’actualité et des nouvelles technologies mêlant réseau, radio, multimédia et IoT. C’est aussi rejoindre une équipe de passionnés dans un esprit start-up qui vous fera grandir et évoluer au sein de notre Groupe.</a:t>
            </a:r>
          </a:p>
          <a:p>
            <a:pPr marL="0" marR="7620" lvl="0" indent="0" algn="just" defTabSz="1900710" rtl="0" eaLnBrk="1" fontAlgn="auto" latinLnBrk="0" hangingPunct="1">
              <a:lnSpc>
                <a:spcPct val="100000"/>
              </a:lnSpc>
              <a:spcBef>
                <a:spcPts val="0"/>
              </a:spcBef>
              <a:spcAft>
                <a:spcPts val="208"/>
              </a:spcAft>
              <a:buClrTx/>
              <a:buSzTx/>
              <a:buFontTx/>
              <a:buNone/>
              <a:tabLst/>
              <a:defRPr/>
            </a:pPr>
            <a:r>
              <a:rPr lang="fr-FR" sz="1300" dirty="0">
                <a:solidFill>
                  <a:srgbClr val="343430"/>
                </a:solidFill>
                <a:latin typeface="Raleway Medium"/>
              </a:rPr>
              <a:t>E</a:t>
            </a:r>
            <a:r>
              <a:rPr kumimoji="0" lang="fr-FR" sz="1300" b="0" i="0" u="none" strike="noStrike" kern="1200" cap="none" spc="0" normalizeH="0" baseline="0" noProof="0" dirty="0">
                <a:ln>
                  <a:noFill/>
                </a:ln>
                <a:solidFill>
                  <a:srgbClr val="343430"/>
                </a:solidFill>
                <a:effectLst/>
                <a:uLnTx/>
                <a:uFillTx/>
                <a:latin typeface="Raleway Medium"/>
                <a:ea typeface="+mn-ea"/>
                <a:cs typeface="+mn-cs"/>
              </a:rPr>
              <a:t>n tant que Responsable Fonctionnel, vous êtes en charge de la rationalisation et du formalisme des besoins et des usages du client. Vous animez la mise en œuvre de ce périmètre fonctionnel jusqu’aux étapes d’acceptance client, incluant les sessions de tests internes et de formation client</a:t>
            </a:r>
          </a:p>
          <a:p>
            <a:pPr marL="0" marR="7620" lvl="0" indent="0" algn="just" defTabSz="1900710" rtl="0" eaLnBrk="1" fontAlgn="auto" latinLnBrk="0" hangingPunct="1">
              <a:lnSpc>
                <a:spcPct val="100000"/>
              </a:lnSpc>
              <a:spcBef>
                <a:spcPts val="0"/>
              </a:spcBef>
              <a:spcAft>
                <a:spcPts val="208"/>
              </a:spcAft>
              <a:buClrTx/>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 </a:t>
            </a:r>
          </a:p>
          <a:p>
            <a:pPr marL="0" marR="7620" lvl="0" indent="0" algn="just" defTabSz="1900710" rtl="0" eaLnBrk="1" fontAlgn="auto" latinLnBrk="0" hangingPunct="1">
              <a:lnSpc>
                <a:spcPct val="100000"/>
              </a:lnSpc>
              <a:spcBef>
                <a:spcPts val="0"/>
              </a:spcBef>
              <a:spcAft>
                <a:spcPts val="208"/>
              </a:spcAft>
              <a:buClrTx/>
              <a:buSzTx/>
              <a:buFontTx/>
              <a:buNone/>
              <a:tabLst/>
              <a:defRPr/>
            </a:pPr>
            <a:r>
              <a:rPr kumimoji="0" lang="fr-FR" sz="1300" b="1" i="0" u="none" strike="noStrike" kern="1200" cap="none" spc="0" normalizeH="0" baseline="0" noProof="0" dirty="0">
                <a:ln>
                  <a:noFill/>
                </a:ln>
                <a:solidFill>
                  <a:srgbClr val="343430"/>
                </a:solidFill>
                <a:effectLst/>
                <a:uLnTx/>
                <a:uFillTx/>
                <a:latin typeface="Raleway Medium"/>
                <a:ea typeface="+mn-ea"/>
                <a:cs typeface="+mn-cs"/>
              </a:rPr>
              <a:t>Cadrage et pilotage fonctionnel : </a:t>
            </a:r>
            <a:endParaRPr kumimoji="0" lang="fr-FR" sz="1300" b="0" i="0" u="none" strike="noStrike" kern="1200" cap="none" spc="0" normalizeH="0" baseline="0" noProof="0" dirty="0">
              <a:ln>
                <a:noFill/>
              </a:ln>
              <a:solidFill>
                <a:srgbClr val="343430"/>
              </a:solidFill>
              <a:effectLst/>
              <a:uLnTx/>
              <a:uFillTx/>
              <a:latin typeface="Raleway Medium"/>
              <a:ea typeface="+mn-ea"/>
              <a:cs typeface="+mn-cs"/>
            </a:endParaRPr>
          </a:p>
          <a:p>
            <a:pPr marL="712788" marR="7620" indent="-273050" algn="just" defTabSz="1900710">
              <a:spcAft>
                <a:spcPts val="208"/>
              </a:spcAf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Animer les réunions de recueil des besoins avec le client ;</a:t>
            </a:r>
          </a:p>
          <a:p>
            <a:pPr marL="712788" marR="7620" indent="-273050" algn="just" defTabSz="1900710">
              <a:spcAft>
                <a:spcPts val="208"/>
              </a:spcAf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Spécifier le périmètre fonctionnel selon les besoins et les usages du client au travers de la liste des exigences ;</a:t>
            </a:r>
          </a:p>
          <a:p>
            <a:pPr marL="712788" marR="7620" indent="-273050" algn="just" defTabSz="1900710">
              <a:spcAft>
                <a:spcPts val="208"/>
              </a:spcAf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Rédiger la documentation fonctionnelle (incluant spécifications fonctionnelles, matrice de conformité, concepts opérationnels, manuels utilisateur, administrateur et maintenance) ;</a:t>
            </a:r>
          </a:p>
          <a:p>
            <a:pPr marL="712788" marR="7620" indent="-273050" algn="just" defTabSz="1900710">
              <a:spcAft>
                <a:spcPts val="208"/>
              </a:spcAf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Préparer les étapes MILSTD pour la partie fonctionnelle ;</a:t>
            </a:r>
          </a:p>
          <a:p>
            <a:pPr marL="0" marR="7620" lvl="0" indent="0" algn="just" defTabSz="1900710" rtl="0" eaLnBrk="1" fontAlgn="auto" latinLnBrk="0" hangingPunct="1">
              <a:lnSpc>
                <a:spcPct val="100000"/>
              </a:lnSpc>
              <a:spcBef>
                <a:spcPts val="0"/>
              </a:spcBef>
              <a:spcAft>
                <a:spcPts val="208"/>
              </a:spcAft>
              <a:buClrTx/>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 </a:t>
            </a:r>
          </a:p>
          <a:p>
            <a:pPr marL="0" marR="7620" lvl="0" indent="0" algn="just" defTabSz="1900710" rtl="0" eaLnBrk="1" fontAlgn="auto" latinLnBrk="0" hangingPunct="1">
              <a:lnSpc>
                <a:spcPct val="100000"/>
              </a:lnSpc>
              <a:spcBef>
                <a:spcPts val="0"/>
              </a:spcBef>
              <a:spcAft>
                <a:spcPts val="208"/>
              </a:spcAft>
              <a:buClrTx/>
              <a:buSzTx/>
              <a:buFontTx/>
              <a:buNone/>
              <a:tabLst/>
              <a:defRPr/>
            </a:pPr>
            <a:r>
              <a:rPr kumimoji="0" lang="fr-FR" sz="1300" b="1" i="0" u="none" strike="noStrike" kern="1200" cap="none" spc="0" normalizeH="0" baseline="0" noProof="0" dirty="0">
                <a:ln>
                  <a:noFill/>
                </a:ln>
                <a:solidFill>
                  <a:srgbClr val="343430"/>
                </a:solidFill>
                <a:effectLst/>
                <a:uLnTx/>
                <a:uFillTx/>
                <a:latin typeface="Raleway Medium"/>
                <a:ea typeface="+mn-ea"/>
                <a:cs typeface="+mn-cs"/>
              </a:rPr>
              <a:t>Cadrage et pilotage des Tests : </a:t>
            </a:r>
          </a:p>
          <a:p>
            <a:pPr marL="712788" marR="7620" lvl="0" indent="-273050" algn="just" defTabSz="1900710" fontAlgn="auto">
              <a:spcAft>
                <a:spcPts val="208"/>
              </a:spcAft>
              <a:buClrTx/>
              <a:buSzTx/>
              <a:tabLst/>
              <a:defRPr/>
            </a:pPr>
            <a:r>
              <a:rPr lang="fr-FR" sz="1300" dirty="0">
                <a:solidFill>
                  <a:srgbClr val="343430"/>
                </a:solidFill>
                <a:latin typeface="Raleway Medium"/>
              </a:rPr>
              <a:t>Etablir la stratégie de tests fonctionnels ;</a:t>
            </a:r>
          </a:p>
          <a:p>
            <a:pPr marL="712788" marR="7620" indent="-273050" algn="just" defTabSz="1900710">
              <a:spcAft>
                <a:spcPts val="208"/>
              </a:spcAft>
              <a:defRPr/>
            </a:pPr>
            <a:r>
              <a:rPr lang="fr-FR" sz="1300" dirty="0">
                <a:solidFill>
                  <a:srgbClr val="343430"/>
                </a:solidFill>
                <a:latin typeface="Raleway Medium"/>
              </a:rPr>
              <a:t>Rédiger le plan de test et piloter son exécution en y contribuant en cohérence avec les jalons contractuels ;</a:t>
            </a:r>
          </a:p>
          <a:p>
            <a:pPr marL="712788" marR="7620" lvl="0" indent="-273050" algn="just" defTabSz="1900710" fontAlgn="auto">
              <a:spcAft>
                <a:spcPts val="208"/>
              </a:spcAft>
              <a:buClrTx/>
              <a:buSzTx/>
              <a:tabLst/>
              <a:defRPr/>
            </a:pPr>
            <a:r>
              <a:rPr lang="fr-FR" sz="1300" dirty="0">
                <a:solidFill>
                  <a:srgbClr val="343430"/>
                </a:solidFill>
                <a:latin typeface="Raleway Medium"/>
              </a:rPr>
              <a:t>Recueillir et valider les preuves de tests fonctionnels ;</a:t>
            </a:r>
          </a:p>
          <a:p>
            <a:pPr marL="712788" marR="7620" lvl="0" indent="-273050" algn="just" defTabSz="1900710" fontAlgn="auto">
              <a:spcAft>
                <a:spcPts val="208"/>
              </a:spcAft>
              <a:buClrTx/>
              <a:buSzTx/>
              <a:tabLst/>
              <a:defRPr/>
            </a:pPr>
            <a:r>
              <a:rPr lang="fr-FR" sz="1300" dirty="0">
                <a:solidFill>
                  <a:srgbClr val="343430"/>
                </a:solidFill>
                <a:latin typeface="Raleway Medium"/>
              </a:rPr>
              <a:t>Supporter les développeurs sur les aspects fonctionnels ;</a:t>
            </a:r>
          </a:p>
          <a:p>
            <a:pPr marL="712788" marR="7620" lvl="0" indent="-273050" algn="just" defTabSz="1900710" fontAlgn="auto">
              <a:spcAft>
                <a:spcPts val="208"/>
              </a:spcAft>
              <a:buClrTx/>
              <a:buSzTx/>
              <a:tabLst/>
              <a:defRPr/>
            </a:pPr>
            <a:r>
              <a:rPr lang="fr-FR" sz="1300" dirty="0">
                <a:solidFill>
                  <a:srgbClr val="343430"/>
                </a:solidFill>
                <a:latin typeface="Raleway Medium"/>
              </a:rPr>
              <a:t>Définir et suivre la préparation des outils de test ;</a:t>
            </a:r>
          </a:p>
          <a:p>
            <a:pPr marL="712788" marR="7620" lvl="0" indent="-273050" algn="just" defTabSz="1900710" fontAlgn="auto">
              <a:spcAft>
                <a:spcPts val="208"/>
              </a:spcAft>
              <a:buClrTx/>
              <a:buSzTx/>
              <a:tabLst/>
              <a:defRPr/>
            </a:pPr>
            <a:endParaRPr lang="fr-FR" sz="1300" dirty="0">
              <a:solidFill>
                <a:srgbClr val="343430"/>
              </a:solidFill>
              <a:latin typeface="Raleway Medium"/>
            </a:endParaRP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150" b="0" i="0" u="none" strike="noStrike" kern="1200" cap="none" spc="0" normalizeH="0" baseline="0" noProof="0" dirty="0" err="1">
                <a:ln>
                  <a:noFill/>
                </a:ln>
                <a:solidFill>
                  <a:schemeClr val="accent1"/>
                </a:solidFill>
                <a:effectLst/>
                <a:uLnTx/>
                <a:uFillTx/>
                <a:latin typeface="Raleway SemiBold"/>
                <a:ea typeface="+mn-ea"/>
                <a:cs typeface="+mn-cs"/>
              </a:rPr>
              <a:t>Profil</a:t>
            </a:r>
            <a:r>
              <a:rPr kumimoji="0" lang="en-US" sz="2150" b="0" i="0" u="none" strike="noStrike" kern="1200" cap="none" spc="0" normalizeH="0" baseline="0" noProof="0" dirty="0">
                <a:ln>
                  <a:noFill/>
                </a:ln>
                <a:solidFill>
                  <a:schemeClr val="accent1"/>
                </a:solidFill>
                <a:effectLst/>
                <a:uLnTx/>
                <a:uFillTx/>
                <a:latin typeface="Raleway SemiBold"/>
                <a:ea typeface="+mn-ea"/>
                <a:cs typeface="+mn-cs"/>
              </a:rPr>
              <a:t> recherché</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Diplômé(e) d’un bac+5 de formation supérieure en informatique, vous avez </a:t>
            </a:r>
            <a:r>
              <a:rPr lang="fr-FR" sz="1300" dirty="0">
                <a:solidFill>
                  <a:srgbClr val="343430"/>
                </a:solidFill>
                <a:latin typeface="Raleway Medium"/>
              </a:rPr>
              <a:t>e</a:t>
            </a:r>
            <a:r>
              <a:rPr kumimoji="0" lang="fr-FR" sz="1300" b="0" i="0" u="none" strike="noStrike" kern="1200" cap="none" spc="0" normalizeH="0" baseline="0" noProof="0" dirty="0" err="1">
                <a:ln>
                  <a:noFill/>
                </a:ln>
                <a:solidFill>
                  <a:srgbClr val="343430"/>
                </a:solidFill>
                <a:effectLst/>
                <a:uLnTx/>
                <a:uFillTx/>
                <a:latin typeface="Raleway Medium"/>
                <a:ea typeface="+mn-ea"/>
                <a:cs typeface="+mn-cs"/>
              </a:rPr>
              <a:t>ntre</a:t>
            </a:r>
            <a:r>
              <a:rPr kumimoji="0" lang="fr-FR" sz="1300" b="0" i="0" u="none" strike="noStrike" kern="1200" cap="none" spc="0" normalizeH="0" baseline="0" noProof="0" dirty="0">
                <a:ln>
                  <a:noFill/>
                </a:ln>
                <a:solidFill>
                  <a:srgbClr val="343430"/>
                </a:solidFill>
                <a:effectLst/>
                <a:uLnTx/>
                <a:uFillTx/>
                <a:latin typeface="Raleway Medium"/>
                <a:ea typeface="+mn-ea"/>
                <a:cs typeface="+mn-cs"/>
              </a:rPr>
              <a:t> 2 et 5 ans d’expérience en tant que Product </a:t>
            </a:r>
            <a:r>
              <a:rPr kumimoji="0" lang="fr-FR" sz="1300" b="0" i="0" u="none" strike="noStrike" kern="1200" cap="none" spc="0" normalizeH="0" baseline="0" noProof="0" dirty="0" err="1">
                <a:ln>
                  <a:noFill/>
                </a:ln>
                <a:solidFill>
                  <a:srgbClr val="343430"/>
                </a:solidFill>
                <a:effectLst/>
                <a:uLnTx/>
                <a:uFillTx/>
                <a:latin typeface="Raleway Medium"/>
                <a:ea typeface="+mn-ea"/>
                <a:cs typeface="+mn-cs"/>
              </a:rPr>
              <a:t>Owner</a:t>
            </a:r>
            <a:r>
              <a:rPr lang="fr-FR" sz="1300" dirty="0">
                <a:solidFill>
                  <a:srgbClr val="343430"/>
                </a:solidFill>
                <a:latin typeface="Raleway Medium"/>
              </a:rPr>
              <a:t> sur des solutions techniques complexes. Vous disposez </a:t>
            </a:r>
            <a:r>
              <a:rPr kumimoji="0" lang="fr-FR" sz="1300" b="0" i="0" u="none" strike="noStrike" kern="1200" cap="none" spc="0" normalizeH="0" baseline="0" noProof="0" dirty="0">
                <a:ln>
                  <a:noFill/>
                </a:ln>
                <a:solidFill>
                  <a:srgbClr val="343430"/>
                </a:solidFill>
                <a:effectLst/>
                <a:uLnTx/>
                <a:uFillTx/>
                <a:latin typeface="Raleway Medium"/>
                <a:ea typeface="+mn-ea"/>
                <a:cs typeface="+mn-cs"/>
              </a:rPr>
              <a:t>de bonnes capacités d’analyse et de synthèse, un très bon relationnel et une forte orientation client.</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Un bon niveau d'anglais est requis, et vous devez êtes </a:t>
            </a:r>
            <a:r>
              <a:rPr kumimoji="0" lang="fr-FR" sz="1300" b="0" i="0" u="none" strike="noStrike" kern="1200" cap="none" spc="0" normalizeH="0" baseline="0" noProof="0" dirty="0" err="1">
                <a:ln>
                  <a:noFill/>
                </a:ln>
                <a:solidFill>
                  <a:srgbClr val="343430"/>
                </a:solidFill>
                <a:effectLst/>
                <a:uLnTx/>
                <a:uFillTx/>
                <a:latin typeface="Raleway Medium"/>
                <a:ea typeface="+mn-ea"/>
                <a:cs typeface="+mn-cs"/>
              </a:rPr>
              <a:t>habilitable</a:t>
            </a:r>
            <a:r>
              <a:rPr kumimoji="0" lang="fr-FR" sz="1300" b="0" i="0" u="none" strike="noStrike" kern="1200" cap="none" spc="0" normalizeH="0" baseline="0" noProof="0" dirty="0">
                <a:ln>
                  <a:noFill/>
                </a:ln>
                <a:solidFill>
                  <a:srgbClr val="343430"/>
                </a:solidFill>
                <a:effectLst/>
                <a:uLnTx/>
                <a:uFillTx/>
                <a:latin typeface="Raleway Medium"/>
                <a:ea typeface="+mn-ea"/>
                <a:cs typeface="+mn-cs"/>
              </a:rPr>
              <a:t> de type « secret ».</a:t>
            </a:r>
            <a:endParaRPr kumimoji="0" lang="en-US" sz="1300" b="0" i="0" u="none" strike="noStrike" kern="1200" cap="none" spc="0" normalizeH="0" baseline="0" noProof="0" dirty="0">
              <a:ln>
                <a:noFill/>
              </a:ln>
              <a:solidFill>
                <a:srgbClr val="343430"/>
              </a:solidFill>
              <a:effectLst/>
              <a:uLnTx/>
              <a:uFillTx/>
              <a:latin typeface="Raleway Medium"/>
              <a:ea typeface="+mn-ea"/>
              <a:cs typeface="+mn-cs"/>
            </a:endParaRPr>
          </a:p>
          <a:p>
            <a:pPr marL="0" marR="7620" lvl="0" indent="0" algn="just" defTabSz="1900710" rtl="0" eaLnBrk="1" fontAlgn="auto" latinLnBrk="0" hangingPunct="1">
              <a:lnSpc>
                <a:spcPct val="100000"/>
              </a:lnSpc>
              <a:spcBef>
                <a:spcPts val="0"/>
              </a:spcBef>
              <a:spcAft>
                <a:spcPts val="208"/>
              </a:spcAft>
              <a:buClrTx/>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Pour nous rejoindre, rien de plus simple : préparer votre CV et postulez </a:t>
            </a:r>
            <a:r>
              <a:rPr kumimoji="0" lang="fr-FR" sz="1250" b="0" i="0" u="none" strike="noStrike" kern="1200" cap="none" spc="0" normalizeH="0" baseline="0" noProof="0" dirty="0">
                <a:ln>
                  <a:noFill/>
                </a:ln>
                <a:solidFill>
                  <a:srgbClr val="343430"/>
                </a:solidFill>
                <a:effectLst/>
                <a:uLnTx/>
                <a:uFillTx/>
                <a:latin typeface="Raleway Medium"/>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50" b="1" i="0" u="none" strike="noStrike" kern="1200" cap="none" spc="0" normalizeH="0" baseline="0" noProof="0" dirty="0">
              <a:ln>
                <a:noFill/>
              </a:ln>
              <a:solidFill>
                <a:srgbClr val="000000"/>
              </a:solidFill>
              <a:effectLst/>
              <a:uLnTx/>
              <a:uFillTx/>
              <a:latin typeface="Raleway Medium" pitchFamily="2" charset="0"/>
              <a:ea typeface="+mn-ea"/>
              <a:cs typeface="+mn-cs"/>
            </a:endParaRPr>
          </a:p>
        </p:txBody>
      </p:sp>
      <p:sp>
        <p:nvSpPr>
          <p:cNvPr id="2" name="ZoneTexte 1">
            <a:extLst>
              <a:ext uri="{FF2B5EF4-FFF2-40B4-BE49-F238E27FC236}">
                <a16:creationId xmlns:a16="http://schemas.microsoft.com/office/drawing/2014/main" id="{1EA8AF19-E3B5-2BBB-13A0-4C48AA62B974}"/>
              </a:ext>
            </a:extLst>
          </p:cNvPr>
          <p:cNvSpPr txBox="1"/>
          <p:nvPr/>
        </p:nvSpPr>
        <p:spPr>
          <a:xfrm>
            <a:off x="6262256" y="1552287"/>
            <a:ext cx="1218594" cy="234320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mn-ea"/>
                <a:cs typeface="+mn-cs"/>
              </a:rPr>
              <a:t>Contrat</a:t>
            </a:r>
            <a:r>
              <a:rPr kumimoji="0" lang="fr-FR" sz="1295" b="1" i="0" u="none" strike="noStrike" kern="1200" cap="none" spc="0" normalizeH="0" baseline="0" noProof="0" dirty="0">
                <a:ln>
                  <a:noFill/>
                </a:ln>
                <a:solidFill>
                  <a:schemeClr val="accent1"/>
                </a:solidFill>
                <a:effectLst/>
                <a:uLnTx/>
                <a:uFillTx/>
                <a:latin typeface="Raleway SemiBold" panose="020B0503030101060003" pitchFamily="34" charset="77"/>
                <a:ea typeface="+mn-ea"/>
                <a:cs typeface="+mn-cs"/>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mn-ea"/>
                <a:cs typeface="+mn-cs"/>
              </a:rPr>
              <a:t>: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mn-ea"/>
                <a:cs typeface="+mn-cs"/>
              </a:rPr>
              <a:t>CDI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mn-ea"/>
                <a:cs typeface="+mn-cs"/>
              </a:rPr>
              <a:t>Localisation</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mn-ea"/>
                <a:cs typeface="+mn-cs"/>
              </a:rPr>
              <a:t> :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mn-ea"/>
                <a:cs typeface="+mn-cs"/>
              </a:rPr>
              <a:t>Toulouse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mn-ea"/>
                <a:cs typeface="+mn-cs"/>
              </a:rPr>
              <a:t>Télétravail possible à hauteur de 1 ou 2 jours maximum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95" b="1" i="0" u="none" strike="noStrike" kern="1200" cap="none" spc="0" normalizeH="0" baseline="0" noProof="0" dirty="0" err="1">
                <a:ln>
                  <a:noFill/>
                </a:ln>
                <a:solidFill>
                  <a:schemeClr val="accent1"/>
                </a:solidFill>
                <a:effectLst/>
                <a:uLnTx/>
                <a:uFillTx/>
                <a:latin typeface="Raleway" panose="020B0503030101060003" pitchFamily="34" charset="77"/>
                <a:ea typeface="+mn-ea"/>
                <a:cs typeface="+mn-cs"/>
              </a:rPr>
              <a:t>Ref</a:t>
            </a: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mn-ea"/>
                <a:cs typeface="+mn-cs"/>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mn-ea"/>
                <a:cs typeface="+mn-cs"/>
              </a:rPr>
              <a:t>:</a:t>
            </a:r>
            <a:r>
              <a:rPr kumimoji="0" lang="fr-FR" sz="16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mn-cs"/>
              </a:rPr>
              <a:t> </a:t>
            </a:r>
            <a:r>
              <a:rPr kumimoji="0" lang="fr-FR" sz="1295" b="0" i="0" u="none" strike="noStrike" kern="1200" cap="none" spc="0" normalizeH="0" baseline="0" noProof="0" dirty="0">
                <a:ln>
                  <a:noFill/>
                </a:ln>
                <a:effectLst/>
                <a:uLnTx/>
                <a:uFillTx/>
                <a:latin typeface="Raleway Medium" panose="020B0503030101060003" pitchFamily="34" charset="77"/>
                <a:ea typeface="+mn-ea"/>
                <a:cs typeface="+mn-cs"/>
              </a:rPr>
              <a:t>463957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mn-ea"/>
                <a:cs typeface="+mn-cs"/>
                <a:hlinkClick r:id="rId2">
                  <a:extLst>
                    <a:ext uri="{A12FA001-AC4F-418D-AE19-62706E023703}">
                      <ahyp:hlinkClr xmlns:ahyp="http://schemas.microsoft.com/office/drawing/2018/hyperlinkcolor" val="tx"/>
                    </a:ext>
                  </a:extLst>
                </a:hlinkClick>
              </a:rPr>
              <a:t>Postuler ici</a:t>
            </a:r>
            <a:endPar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mn-ea"/>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295" b="0" i="0" u="none" strike="noStrike" kern="1200" cap="none" spc="0" normalizeH="0" baseline="0" noProof="0" dirty="0">
              <a:ln>
                <a:noFill/>
              </a:ln>
              <a:solidFill>
                <a:srgbClr val="0596FF"/>
              </a:solidFill>
              <a:effectLst/>
              <a:uLnTx/>
              <a:uFillTx/>
              <a:latin typeface="Raleway Medium" panose="020B0503030101060003" pitchFamily="34" charset="77"/>
              <a:ea typeface="Verdana" pitchFamily="34" charset="0"/>
              <a:cs typeface="+mn-cs"/>
            </a:endParaRPr>
          </a:p>
        </p:txBody>
      </p:sp>
    </p:spTree>
    <p:extLst>
      <p:ext uri="{BB962C8B-B14F-4D97-AF65-F5344CB8AC3E}">
        <p14:creationId xmlns:p14="http://schemas.microsoft.com/office/powerpoint/2010/main" val="367944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4547BF-D121-2643-B9C4-E9C122F67548}"/>
              </a:ext>
            </a:extLst>
          </p:cNvPr>
          <p:cNvSpPr/>
          <p:nvPr/>
        </p:nvSpPr>
        <p:spPr>
          <a:xfrm>
            <a:off x="78825" y="0"/>
            <a:ext cx="7402024" cy="2784764"/>
          </a:xfrm>
          <a:prstGeom prst="rect">
            <a:avLst/>
          </a:prstGeom>
          <a:gradFill>
            <a:gsLst>
              <a:gs pos="35000">
                <a:schemeClr val="bg1">
                  <a:alpha val="32000"/>
                </a:schemeClr>
              </a:gs>
              <a:gs pos="0">
                <a:schemeClr val="accent1">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86912" rtl="0" eaLnBrk="1" fontAlgn="auto" latinLnBrk="0" hangingPunct="1">
              <a:lnSpc>
                <a:spcPct val="100000"/>
              </a:lnSpc>
              <a:spcBef>
                <a:spcPts val="0"/>
              </a:spcBef>
              <a:spcAft>
                <a:spcPts val="0"/>
              </a:spcAft>
              <a:buClrTx/>
              <a:buSzTx/>
              <a:buFontTx/>
              <a:buNone/>
              <a:tabLst/>
              <a:defRPr/>
            </a:pPr>
            <a:endParaRPr kumimoji="0" lang="nl-NL" sz="1943" b="0" i="0" u="none" strike="noStrike" kern="1200" cap="none" spc="0" normalizeH="0" baseline="0" noProof="0">
              <a:ln>
                <a:noFill/>
              </a:ln>
              <a:solidFill>
                <a:prstClr val="white"/>
              </a:solidFill>
              <a:effectLst/>
              <a:uLnTx/>
              <a:uFillTx/>
              <a:latin typeface="Raleway Light"/>
              <a:ea typeface="+mn-ea"/>
              <a:cs typeface="+mn-cs"/>
            </a:endParaRPr>
          </a:p>
        </p:txBody>
      </p:sp>
      <p:sp>
        <p:nvSpPr>
          <p:cNvPr id="4" name="Title 3">
            <a:extLst>
              <a:ext uri="{FF2B5EF4-FFF2-40B4-BE49-F238E27FC236}">
                <a16:creationId xmlns:a16="http://schemas.microsoft.com/office/drawing/2014/main" id="{D868B72E-11CF-E447-8C6A-005B98944F23}"/>
              </a:ext>
            </a:extLst>
          </p:cNvPr>
          <p:cNvSpPr>
            <a:spLocks noGrp="1"/>
          </p:cNvSpPr>
          <p:nvPr>
            <p:ph type="title"/>
          </p:nvPr>
        </p:nvSpPr>
        <p:spPr>
          <a:xfrm>
            <a:off x="196432" y="735730"/>
            <a:ext cx="7120678" cy="392415"/>
          </a:xfrm>
        </p:spPr>
        <p:txBody>
          <a:bodyPr/>
          <a:lstStyle/>
          <a:p>
            <a:r>
              <a:rPr kumimoji="0" lang="fr-FR" sz="2550" b="1" i="0" u="none" strike="noStrike" kern="1200" cap="none" spc="0" normalizeH="0" baseline="0" noProof="0" dirty="0">
                <a:ln>
                  <a:noFill/>
                </a:ln>
                <a:solidFill>
                  <a:srgbClr val="0F0F0F"/>
                </a:solidFill>
                <a:effectLst/>
                <a:uLnTx/>
                <a:uFillTx/>
                <a:latin typeface="Raleway SemiBold"/>
                <a:ea typeface="Verdana"/>
              </a:rPr>
              <a:t>Architecte Solution (F/H)</a:t>
            </a:r>
            <a:endParaRPr lang="en-US" sz="2550" dirty="0"/>
          </a:p>
        </p:txBody>
      </p:sp>
      <p:sp>
        <p:nvSpPr>
          <p:cNvPr id="12" name="TextBox 9">
            <a:extLst>
              <a:ext uri="{FF2B5EF4-FFF2-40B4-BE49-F238E27FC236}">
                <a16:creationId xmlns:a16="http://schemas.microsoft.com/office/drawing/2014/main" id="{5DB2B0EF-C610-3494-AAF2-2D5E5B13645E}"/>
              </a:ext>
            </a:extLst>
          </p:cNvPr>
          <p:cNvSpPr txBox="1">
            <a:spLocks noGrp="1"/>
          </p:cNvSpPr>
          <p:nvPr>
            <p:ph type="body" sz="quarter" idx="11"/>
          </p:nvPr>
        </p:nvSpPr>
        <p:spPr>
          <a:xfrm>
            <a:off x="219869" y="1552287"/>
            <a:ext cx="6042388" cy="781496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150" b="1" i="0" u="none" strike="noStrike" kern="1200" cap="none" spc="0" normalizeH="0" baseline="0" noProof="0" dirty="0">
                <a:ln>
                  <a:noFill/>
                </a:ln>
                <a:solidFill>
                  <a:schemeClr val="accent1"/>
                </a:solidFill>
                <a:effectLst/>
                <a:uLnTx/>
                <a:uFillTx/>
                <a:latin typeface="Raleway SemiBold"/>
                <a:ea typeface="+mn-ea"/>
                <a:cs typeface="+mn-cs"/>
              </a:rPr>
              <a:t>Mission</a:t>
            </a:r>
            <a:endParaRPr kumimoji="0" lang="en-US" sz="2150" b="1" i="0" u="none" strike="noStrike" kern="1200" cap="none" spc="0" normalizeH="0" baseline="0" noProof="0" dirty="0">
              <a:ln>
                <a:noFill/>
              </a:ln>
              <a:solidFill>
                <a:schemeClr val="accent1"/>
              </a:solidFill>
              <a:effectLst/>
              <a:uLnTx/>
              <a:uFillTx/>
              <a:latin typeface="Raleway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Rejoindre le projet </a:t>
            </a:r>
            <a:r>
              <a:rPr kumimoji="0" lang="fr-FR" sz="1300" b="1"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SOLDAT CONNECTE</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c’est participer à un projet innovant, au cœur de l’actualité et des nouvelles technologies mêlant réseau, radio, multimédia et IoT. C’est aussi rejoindre une équipe de passionnés dans un esprit start-up qui vous fera grandir et évoluer au sein de notre Groupe.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En tant qu' Architecte vous êtes garant de la mise en œuvre de l'architecture logicielle et de la performance</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300" dirty="0">
              <a:solidFill>
                <a:srgbClr val="000000"/>
              </a:solidFill>
              <a:latin typeface="Raleway Medium"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Vos principales missions :</a:t>
            </a:r>
          </a:p>
          <a:p>
            <a:pPr marL="806450" indent="-273050" algn="just" defTabSz="457200">
              <a:spcAft>
                <a:spcPts val="0"/>
              </a:spcAf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Définir les principes d’architecture de la solution ;</a:t>
            </a:r>
          </a:p>
          <a:p>
            <a:pPr marL="806450" indent="-273050" algn="just" defTabSz="457200">
              <a:spcAft>
                <a:spcPts val="0"/>
              </a:spcAft>
              <a:defRPr/>
            </a:pPr>
            <a:r>
              <a:rPr lang="fr-FR" sz="1300" dirty="0">
                <a:solidFill>
                  <a:srgbClr val="000000"/>
                </a:solidFill>
                <a:latin typeface="Raleway Medium" pitchFamily="2" charset="0"/>
              </a:rPr>
              <a:t>Choisir les composants et technologies à mettre en œuvre ;</a:t>
            </a:r>
          </a:p>
          <a:p>
            <a:pPr marL="806450" indent="-273050" algn="just" defTabSz="457200">
              <a:spcAft>
                <a:spcPts val="0"/>
              </a:spcAf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Contrôler la performance, et définir les moyens de mesure ;</a:t>
            </a:r>
          </a:p>
          <a:p>
            <a:pPr marL="806450" indent="-273050" algn="just" defTabSz="457200">
              <a:spcAft>
                <a:spcPts val="0"/>
              </a:spcAft>
              <a:defRPr/>
            </a:pPr>
            <a:r>
              <a:rPr lang="fr-FR" sz="1300" dirty="0">
                <a:solidFill>
                  <a:srgbClr val="000000"/>
                </a:solidFill>
                <a:latin typeface="Raleway Medium" pitchFamily="2" charset="0"/>
              </a:rPr>
              <a:t>Etablir le niveau de sécurité de la solution ;</a:t>
            </a:r>
            <a:endPar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endParaRPr>
          </a:p>
          <a:p>
            <a:pPr marL="806450" indent="-273050" algn="just" defTabSz="457200">
              <a:spcAft>
                <a:spcPts val="0"/>
              </a:spcAft>
              <a:defRPr/>
            </a:pPr>
            <a:r>
              <a:rPr lang="fr-FR" sz="1300" dirty="0">
                <a:solidFill>
                  <a:srgbClr val="000000"/>
                </a:solidFill>
                <a:latin typeface="Raleway Medium" pitchFamily="2" charset="0"/>
              </a:rPr>
              <a:t>I</a:t>
            </a:r>
            <a:r>
              <a:rPr kumimoji="0" lang="fr-FR" sz="1300" b="0" i="0" u="none" strike="noStrike" kern="1200" cap="none" spc="0" normalizeH="0" baseline="0" dirty="0">
                <a:ln>
                  <a:noFill/>
                </a:ln>
                <a:solidFill>
                  <a:srgbClr val="000000"/>
                </a:solidFill>
                <a:effectLst/>
                <a:uLnTx/>
                <a:uFillTx/>
                <a:latin typeface="Raleway Medium" pitchFamily="2" charset="0"/>
                <a:ea typeface="+mn-ea"/>
                <a:cs typeface="+mn-cs"/>
              </a:rPr>
              <a:t>nterfacer</a:t>
            </a: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les autres entités du groupe et les équipes techniques du client (experts, administrateurs) ;</a:t>
            </a:r>
          </a:p>
          <a:p>
            <a:pPr marL="806450" indent="-273050" algn="just" defTabSz="457200">
              <a:spcAft>
                <a:spcPts val="0"/>
              </a:spcAf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Contribuer à la résolution des éventuels problèmes techniques en appui à l’équipe de développement ;</a:t>
            </a:r>
          </a:p>
          <a:p>
            <a:pPr marL="806450" indent="-273050" algn="just" defTabSz="457200">
              <a:spcAft>
                <a:spcPts val="0"/>
              </a:spcAft>
              <a:defRPr/>
            </a:pPr>
            <a:r>
              <a:rPr lang="fr-FR" sz="1300" dirty="0">
                <a:solidFill>
                  <a:srgbClr val="000000"/>
                </a:solidFill>
                <a:latin typeface="Raleway Medium" pitchFamily="2" charset="0"/>
              </a:rPr>
              <a:t>Interfacer le CTO de la ligne de produit.</a:t>
            </a:r>
            <a:r>
              <a:rPr lang="fr-FR" sz="1300" dirty="0">
                <a:solidFill>
                  <a:srgbClr val="FF0000"/>
                </a:solidFill>
                <a:latin typeface="Raleway Medium" pitchFamily="2" charset="0"/>
              </a:rPr>
              <a:t> </a:t>
            </a:r>
          </a:p>
          <a:p>
            <a:pPr marL="806450" indent="-273050" algn="just" defTabSz="457200">
              <a:spcAft>
                <a:spcPts val="0"/>
              </a:spcAft>
              <a:defRPr/>
            </a:pPr>
            <a:endPar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0000"/>
                </a:solidFill>
                <a:effectLst/>
                <a:uLnTx/>
                <a:uFillTx/>
                <a:latin typeface="Raleway Medium" pitchFamily="2" charset="0"/>
                <a:ea typeface="+mn-ea"/>
                <a:cs typeface="+mn-cs"/>
              </a:rPr>
              <a:t>Compétences techniques attendues :</a:t>
            </a:r>
            <a:b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b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Applications Android (appel audio, vidéo, géolocalisation).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Applications serveur environnement basé sur des micro-services en conteneur (</a:t>
            </a:r>
            <a:r>
              <a:rPr kumimoji="0" lang="fr-FR" sz="1300" b="0" i="0" u="none" strike="noStrike" kern="1200" cap="none" spc="0" normalizeH="0" baseline="0" noProof="0" dirty="0" err="1">
                <a:ln>
                  <a:noFill/>
                </a:ln>
                <a:solidFill>
                  <a:srgbClr val="000000"/>
                </a:solidFill>
                <a:effectLst/>
                <a:uLnTx/>
                <a:uFillTx/>
                <a:latin typeface="Raleway Medium" pitchFamily="2" charset="0"/>
                <a:ea typeface="+mn-ea"/>
                <a:cs typeface="+mn-cs"/>
              </a:rPr>
              <a:t>Kubernetes</a:t>
            </a: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docker), service REST, cluster MongoDB et principes de virtualisation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150" b="0" i="0" u="none" strike="noStrike" kern="1200" cap="none" spc="0" normalizeH="0" baseline="0" noProof="0" dirty="0">
                <a:ln>
                  <a:noFill/>
                </a:ln>
                <a:solidFill>
                  <a:schemeClr val="accent1"/>
                </a:solidFill>
                <a:effectLst/>
                <a:uLnTx/>
                <a:uFillTx/>
                <a:latin typeface="Raleway SemiBold"/>
                <a:ea typeface="+mn-ea"/>
                <a:cs typeface="+mn-cs"/>
              </a:rPr>
              <a:t>Profil recherché</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Diplômé(e) d’un bac+5 de formation supérieure en informatique, vous avez </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une expérience similaire et significative idéalement dans le secteur de la défense. Vous disposez de bonnes capacités d’analyse, de synthèse et un bon niveau d'anglais pour échanger avec les clients et partenaires.</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lang="fr-FR" sz="1300" dirty="0">
                <a:solidFill>
                  <a:srgbClr val="343430"/>
                </a:solidFill>
                <a:latin typeface="Raleway Medium"/>
              </a:rPr>
              <a:t>Vous êtes </a:t>
            </a:r>
            <a:r>
              <a:rPr lang="fr-FR" sz="1300" dirty="0" err="1">
                <a:solidFill>
                  <a:srgbClr val="343430"/>
                </a:solidFill>
                <a:latin typeface="Raleway Medium"/>
              </a:rPr>
              <a:t>habilitable</a:t>
            </a:r>
            <a:r>
              <a:rPr lang="fr-FR" sz="1300" dirty="0">
                <a:solidFill>
                  <a:srgbClr val="343430"/>
                </a:solidFill>
                <a:latin typeface="Raleway Medium"/>
              </a:rPr>
              <a:t> de type « secret ».</a:t>
            </a:r>
            <a:endParaRPr kumimoji="0" lang="fr-FR" sz="1300" b="0" i="0" u="none" strike="noStrike" kern="1200" cap="none" spc="0" normalizeH="0" baseline="0" noProof="0" dirty="0">
              <a:ln>
                <a:noFill/>
              </a:ln>
              <a:solidFill>
                <a:srgbClr val="343430"/>
              </a:solidFill>
              <a:effectLst/>
              <a:uLnTx/>
              <a:uFillTx/>
              <a:latin typeface="Raleway Medium"/>
              <a:ea typeface="+mn-ea"/>
              <a:cs typeface="+mn-cs"/>
            </a:endParaRP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endParaRPr kumimoji="0" lang="fr-FR" sz="1300" b="0" i="0" u="none" strike="noStrike" kern="1200" cap="none" spc="0" normalizeH="0" baseline="0" noProof="0" dirty="0">
              <a:ln>
                <a:noFill/>
              </a:ln>
              <a:solidFill>
                <a:srgbClr val="343430"/>
              </a:solidFill>
              <a:effectLst/>
              <a:uLnTx/>
              <a:uFillTx/>
              <a:latin typeface="Raleway Medium"/>
              <a:ea typeface="+mn-ea"/>
              <a:cs typeface="+mn-cs"/>
            </a:endParaRPr>
          </a:p>
          <a:p>
            <a:pPr marL="0" marR="7620" lvl="0" indent="0" algn="just" defTabSz="1900710" rtl="0" eaLnBrk="1" fontAlgn="auto" latinLnBrk="0" hangingPunct="1">
              <a:lnSpc>
                <a:spcPct val="100000"/>
              </a:lnSpc>
              <a:spcBef>
                <a:spcPts val="0"/>
              </a:spcBef>
              <a:spcAft>
                <a:spcPts val="208"/>
              </a:spcAft>
              <a:buClrTx/>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Pour nous rejoindre, rien de plus simple : préparer votre CV et postulez </a:t>
            </a:r>
            <a:r>
              <a:rPr kumimoji="0" lang="fr-FR" sz="1250" b="0" i="0" u="none" strike="noStrike" kern="1200" cap="none" spc="0" normalizeH="0" baseline="0" noProof="0" dirty="0">
                <a:ln>
                  <a:noFill/>
                </a:ln>
                <a:solidFill>
                  <a:srgbClr val="343430"/>
                </a:solidFill>
                <a:effectLst/>
                <a:uLnTx/>
                <a:uFillTx/>
                <a:latin typeface="Raleway Medium"/>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50" b="1" i="0" u="none" strike="noStrike" kern="1200" cap="none" spc="0" normalizeH="0" baseline="0" noProof="0" dirty="0">
              <a:ln>
                <a:noFill/>
              </a:ln>
              <a:solidFill>
                <a:srgbClr val="000000"/>
              </a:solidFill>
              <a:effectLst/>
              <a:uLnTx/>
              <a:uFillTx/>
              <a:latin typeface="Raleway Medium" pitchFamily="2" charset="0"/>
              <a:ea typeface="+mn-ea"/>
              <a:cs typeface="+mn-cs"/>
            </a:endParaRPr>
          </a:p>
        </p:txBody>
      </p:sp>
      <p:sp>
        <p:nvSpPr>
          <p:cNvPr id="2" name="ZoneTexte 1">
            <a:extLst>
              <a:ext uri="{FF2B5EF4-FFF2-40B4-BE49-F238E27FC236}">
                <a16:creationId xmlns:a16="http://schemas.microsoft.com/office/drawing/2014/main" id="{1EA8AF19-E3B5-2BBB-13A0-4C48AA62B974}"/>
              </a:ext>
            </a:extLst>
          </p:cNvPr>
          <p:cNvSpPr txBox="1"/>
          <p:nvPr/>
        </p:nvSpPr>
        <p:spPr>
          <a:xfrm>
            <a:off x="6262257" y="1552287"/>
            <a:ext cx="1218593" cy="3315331"/>
          </a:xfrm>
          <a:prstGeom prst="rect">
            <a:avLst/>
          </a:prstGeom>
          <a:noFill/>
        </p:spPr>
        <p:txBody>
          <a:bodyPr wrap="square" rtlCol="0">
            <a:spAutoFit/>
          </a:bodyPr>
          <a:lstStyle/>
          <a:p>
            <a:pPr marL="0" marR="0" lvl="0" indent="0" algn="just"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Contrat</a:t>
            </a:r>
            <a:r>
              <a:rPr kumimoji="0" lang="fr-FR" sz="1295" b="1" i="0" u="none" strike="noStrike" kern="1200" cap="none" spc="0" normalizeH="0" baseline="0" noProof="0" dirty="0">
                <a:ln>
                  <a:noFill/>
                </a:ln>
                <a:solidFill>
                  <a:schemeClr val="accent1"/>
                </a:solidFill>
                <a:effectLst/>
                <a:uLnTx/>
                <a:uFillTx/>
                <a:latin typeface="Raleway SemiBold" panose="020B0503030101060003" pitchFamily="34" charset="77"/>
                <a:ea typeface="Verdana" pitchFamily="34" charset="0"/>
                <a:cs typeface="+mn-cs"/>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rPr>
              <a:t>: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CDI</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Localisation</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rPr>
              <a:t> :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Toulouse</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Télétravail possible 1 ou 2 jours maximum,.</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err="1">
                <a:ln>
                  <a:noFill/>
                </a:ln>
                <a:solidFill>
                  <a:schemeClr val="accent1"/>
                </a:solidFill>
                <a:effectLst/>
                <a:uLnTx/>
                <a:uFillTx/>
                <a:latin typeface="Raleway" panose="020B0503030101060003" pitchFamily="34" charset="77"/>
                <a:ea typeface="Verdana" pitchFamily="34" charset="0"/>
                <a:cs typeface="+mn-cs"/>
              </a:rPr>
              <a:t>Ref</a:t>
            </a: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rPr>
              <a:t>:</a:t>
            </a:r>
            <a:r>
              <a:rPr kumimoji="0" lang="fr-FR" sz="1600" b="0" i="0" u="none" strike="noStrike" kern="1200" cap="none" spc="0" normalizeH="0" baseline="0" noProof="0" dirty="0">
                <a:ln>
                  <a:noFill/>
                </a:ln>
                <a:solidFill>
                  <a:schemeClr val="accent1"/>
                </a:solidFill>
                <a:effectLst/>
                <a:uLnTx/>
                <a:uFillTx/>
                <a:latin typeface="Segoe UI" panose="020B0502040204020203" pitchFamily="34" charset="0"/>
                <a:ea typeface="Verdana" pitchFamily="34" charset="0"/>
                <a:cs typeface="+mn-cs"/>
              </a:rPr>
              <a:t> </a:t>
            </a:r>
            <a:r>
              <a:rPr kumimoji="0" lang="fr-FR" sz="1295" b="0" i="0" u="none" strike="noStrike" kern="1200" cap="none" spc="0" normalizeH="0" baseline="0" noProof="0" dirty="0">
                <a:ln>
                  <a:noFill/>
                </a:ln>
                <a:effectLst/>
                <a:uLnTx/>
                <a:uFillTx/>
                <a:latin typeface="Raleway Medium" panose="020B0503030101060003" pitchFamily="34" charset="77"/>
                <a:ea typeface="Verdana" pitchFamily="34" charset="0"/>
                <a:cs typeface="+mn-cs"/>
              </a:rPr>
              <a:t>463960</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hlinkClick r:id="rId2">
                  <a:extLst>
                    <a:ext uri="{A12FA001-AC4F-418D-AE19-62706E023703}">
                      <ahyp:hlinkClr xmlns:ahyp="http://schemas.microsoft.com/office/drawing/2018/hyperlinkcolor" val="tx"/>
                    </a:ext>
                  </a:extLst>
                </a:hlinkClick>
              </a:rPr>
              <a:t>Postulez ici</a:t>
            </a:r>
            <a:endPar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295" b="1" i="0" u="none" strike="noStrike" kern="1200" cap="none" spc="0" normalizeH="0" baseline="0" noProof="0" dirty="0">
              <a:ln>
                <a:noFill/>
              </a:ln>
              <a:solidFill>
                <a:srgbClr val="0596FF"/>
              </a:solidFill>
              <a:effectLst/>
              <a:uLnTx/>
              <a:uFillTx/>
              <a:latin typeface="Raleway"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295" b="0" i="0" u="none" strike="noStrike" kern="1200" cap="none" spc="0" normalizeH="0" baseline="0" noProof="0" dirty="0">
              <a:ln>
                <a:noFill/>
              </a:ln>
              <a:solidFill>
                <a:srgbClr val="0596FF"/>
              </a:solidFill>
              <a:effectLst/>
              <a:uLnTx/>
              <a:uFillTx/>
              <a:latin typeface="Raleway Medium"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727" b="0" i="0" u="none" strike="noStrike" kern="1200" cap="none" spc="0" normalizeH="0" baseline="0" noProof="0" dirty="0">
              <a:ln>
                <a:noFill/>
              </a:ln>
              <a:solidFill>
                <a:srgbClr val="0596FF"/>
              </a:solidFill>
              <a:effectLst/>
              <a:uLnTx/>
              <a:uFillTx/>
              <a:latin typeface="Raleway SemiBold"/>
              <a:ea typeface="Verdana" pitchFamily="34" charset="0"/>
              <a:cs typeface="+mn-cs"/>
            </a:endParaRPr>
          </a:p>
        </p:txBody>
      </p:sp>
    </p:spTree>
    <p:extLst>
      <p:ext uri="{BB962C8B-B14F-4D97-AF65-F5344CB8AC3E}">
        <p14:creationId xmlns:p14="http://schemas.microsoft.com/office/powerpoint/2010/main" val="365763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4547BF-D121-2643-B9C4-E9C122F67548}"/>
              </a:ext>
            </a:extLst>
          </p:cNvPr>
          <p:cNvSpPr/>
          <p:nvPr/>
        </p:nvSpPr>
        <p:spPr>
          <a:xfrm>
            <a:off x="78825" y="0"/>
            <a:ext cx="7402024" cy="2784764"/>
          </a:xfrm>
          <a:prstGeom prst="rect">
            <a:avLst/>
          </a:prstGeom>
          <a:gradFill>
            <a:gsLst>
              <a:gs pos="35000">
                <a:schemeClr val="bg1">
                  <a:alpha val="32000"/>
                </a:schemeClr>
              </a:gs>
              <a:gs pos="0">
                <a:schemeClr val="accent1">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86912" rtl="0" eaLnBrk="1" fontAlgn="auto" latinLnBrk="0" hangingPunct="1">
              <a:lnSpc>
                <a:spcPct val="100000"/>
              </a:lnSpc>
              <a:spcBef>
                <a:spcPts val="0"/>
              </a:spcBef>
              <a:spcAft>
                <a:spcPts val="0"/>
              </a:spcAft>
              <a:buClrTx/>
              <a:buSzTx/>
              <a:buFontTx/>
              <a:buNone/>
              <a:tabLst/>
              <a:defRPr/>
            </a:pPr>
            <a:endParaRPr kumimoji="0" lang="nl-NL" sz="1943" b="0" i="0" u="none" strike="noStrike" kern="1200" cap="none" spc="0" normalizeH="0" baseline="0" noProof="0">
              <a:ln>
                <a:noFill/>
              </a:ln>
              <a:solidFill>
                <a:prstClr val="white"/>
              </a:solidFill>
              <a:effectLst/>
              <a:uLnTx/>
              <a:uFillTx/>
              <a:latin typeface="Raleway Light"/>
              <a:ea typeface="+mn-ea"/>
              <a:cs typeface="+mn-cs"/>
            </a:endParaRPr>
          </a:p>
        </p:txBody>
      </p:sp>
      <p:sp>
        <p:nvSpPr>
          <p:cNvPr id="4" name="Title 3">
            <a:extLst>
              <a:ext uri="{FF2B5EF4-FFF2-40B4-BE49-F238E27FC236}">
                <a16:creationId xmlns:a16="http://schemas.microsoft.com/office/drawing/2014/main" id="{D868B72E-11CF-E447-8C6A-005B98944F23}"/>
              </a:ext>
            </a:extLst>
          </p:cNvPr>
          <p:cNvSpPr>
            <a:spLocks noGrp="1"/>
          </p:cNvSpPr>
          <p:nvPr>
            <p:ph type="title"/>
          </p:nvPr>
        </p:nvSpPr>
        <p:spPr>
          <a:xfrm>
            <a:off x="196432" y="735730"/>
            <a:ext cx="7120678" cy="392415"/>
          </a:xfrm>
        </p:spPr>
        <p:txBody>
          <a:bodyPr/>
          <a:lstStyle/>
          <a:p>
            <a:r>
              <a:rPr kumimoji="0" lang="fr-FR" sz="2550" b="1" i="0" u="none" strike="noStrike" kern="1200" cap="none" spc="0" normalizeH="0" baseline="0" noProof="0" dirty="0">
                <a:ln>
                  <a:noFill/>
                </a:ln>
                <a:solidFill>
                  <a:srgbClr val="0F0F0F"/>
                </a:solidFill>
                <a:effectLst/>
                <a:uLnTx/>
                <a:uFillTx/>
                <a:latin typeface="Raleway SemiBold"/>
                <a:ea typeface="Verdana"/>
              </a:rPr>
              <a:t>Administrateur Systèmes (F/H)</a:t>
            </a:r>
            <a:endParaRPr lang="en-US" sz="2550" dirty="0"/>
          </a:p>
        </p:txBody>
      </p:sp>
      <p:sp>
        <p:nvSpPr>
          <p:cNvPr id="12" name="TextBox 9">
            <a:extLst>
              <a:ext uri="{FF2B5EF4-FFF2-40B4-BE49-F238E27FC236}">
                <a16:creationId xmlns:a16="http://schemas.microsoft.com/office/drawing/2014/main" id="{5DB2B0EF-C610-3494-AAF2-2D5E5B13645E}"/>
              </a:ext>
            </a:extLst>
          </p:cNvPr>
          <p:cNvSpPr txBox="1">
            <a:spLocks noGrp="1"/>
          </p:cNvSpPr>
          <p:nvPr>
            <p:ph type="body" sz="quarter" idx="11"/>
          </p:nvPr>
        </p:nvSpPr>
        <p:spPr>
          <a:xfrm>
            <a:off x="219869" y="1552287"/>
            <a:ext cx="6042388" cy="851002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150" b="0" i="0" u="none" strike="noStrike" kern="1200" cap="none" spc="0" normalizeH="0" baseline="0" noProof="0" dirty="0">
                <a:ln>
                  <a:noFill/>
                </a:ln>
                <a:solidFill>
                  <a:schemeClr val="accent1"/>
                </a:solidFill>
                <a:effectLst/>
                <a:uLnTx/>
                <a:uFillTx/>
                <a:latin typeface="Raleway SemiBold"/>
                <a:ea typeface="+mn-ea"/>
                <a:cs typeface="+mn-cs"/>
              </a:rPr>
              <a:t>Mission</a:t>
            </a:r>
            <a:endParaRPr kumimoji="0" lang="en-US" sz="2150" b="0" i="0" u="none" strike="noStrike" kern="1200" cap="none" spc="0" normalizeH="0" baseline="0" noProof="0" dirty="0">
              <a:ln>
                <a:noFill/>
              </a:ln>
              <a:solidFill>
                <a:schemeClr val="accent1"/>
              </a:solidFill>
              <a:effectLst/>
              <a:uLnTx/>
              <a:uFillTx/>
              <a:latin typeface="Raleway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a:t>
            </a:r>
          </a:p>
          <a:p>
            <a:pPr marL="0" marR="7905"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Rejoindre le projet </a:t>
            </a:r>
            <a:r>
              <a:rPr kumimoji="0" lang="fr-FR" sz="1300" b="1"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SOLDAT CONNECTE</a:t>
            </a:r>
            <a:r>
              <a:rPr kumimoji="0" lang="fr-FR" sz="13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rPr>
              <a:t>, c’est participer à un projet innovant, au cœur de l’actualité et des nouvelles technologies mêlant réseau, radio, multimédia et IoT. C’est aussi rejoindre une équipe de passionnés dans un esprit start-up qui vous fera grandir et évoluer au sein de notre Groupe.</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300" dirty="0">
                <a:solidFill>
                  <a:srgbClr val="000000"/>
                </a:solidFill>
                <a:latin typeface="Raleway Medium" pitchFamily="2" charset="0"/>
              </a:rPr>
              <a:t>En tant qu’administrateur, </a:t>
            </a: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vos missions seront les suivantes :</a:t>
            </a:r>
          </a:p>
          <a:p>
            <a:pPr marL="538163" indent="-273050" algn="just" defTabSz="457200">
              <a:spcAft>
                <a:spcPts val="0"/>
              </a:spcAf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Participation à la définition des évolutions de l’infrastructure système et réseau ;</a:t>
            </a:r>
            <a:r>
              <a:rPr kumimoji="0" lang="fr-FR" sz="1300" b="0" i="0" u="none" strike="noStrike" kern="1200" cap="none" spc="0" normalizeH="0" baseline="0" noProof="0" dirty="0">
                <a:ln>
                  <a:noFill/>
                </a:ln>
                <a:solidFill>
                  <a:srgbClr val="FF0000"/>
                </a:solidFill>
                <a:effectLst/>
                <a:uLnTx/>
                <a:uFillTx/>
                <a:latin typeface="Raleway Medium" pitchFamily="2" charset="0"/>
                <a:ea typeface="+mn-ea"/>
                <a:cs typeface="+mn-cs"/>
              </a:rPr>
              <a:t> </a:t>
            </a:r>
          </a:p>
          <a:p>
            <a:pPr marL="538163" indent="-273050" algn="just"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Réalisation ou mise à jour des documents de configuration et paramétrage des matériels, notices d’exploitation, etc…</a:t>
            </a:r>
          </a:p>
          <a:p>
            <a:pPr marL="538163" indent="-273050" algn="just"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Configuration et paramétrage des équipements, en relation avec les autres équipes du projet ;</a:t>
            </a:r>
          </a:p>
          <a:p>
            <a:pPr marL="538163" indent="-273050" algn="just"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Support des équipes de développements et d’intégration pour les évolutions techniques et fonctionnelles ;</a:t>
            </a:r>
          </a:p>
          <a:p>
            <a:pPr marL="538163" indent="-273050" algn="just"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Mise en œuvre et suivi des environnements de développement, qualification et démo ;</a:t>
            </a:r>
          </a:p>
          <a:p>
            <a:pPr marL="538163" indent="-273050" algn="just"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Tests et session de </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débug</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réseau ;</a:t>
            </a:r>
          </a:p>
          <a:p>
            <a:pPr marL="538163" indent="-273050" algn="just"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Consolidation de la matrice de flux ;</a:t>
            </a:r>
          </a:p>
          <a:p>
            <a:pPr marL="538163" indent="-273050" algn="just"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Suivi des tickets d’incident techniques. (environ 4 par an) ;</a:t>
            </a:r>
          </a:p>
          <a:p>
            <a:pPr marL="538163" indent="-273050" algn="just" defTabSz="457200">
              <a:spcAft>
                <a:spcPts val="0"/>
              </a:spcAft>
              <a:defRPr/>
            </a:pP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Sécurité – durcissement des configurations, et suivi des patchs.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Raleway Medium" pitchFamily="2" charset="0"/>
                <a:ea typeface="+mn-ea"/>
                <a:cs typeface="+mn-cs"/>
              </a:rPr>
              <a:t> </a:t>
            </a: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fr-FR" sz="1300" b="1" i="0" u="none" strike="noStrike" kern="1200" cap="none" spc="0" normalizeH="0" baseline="0" noProof="0" dirty="0">
                <a:ln>
                  <a:noFill/>
                </a:ln>
                <a:solidFill>
                  <a:srgbClr val="32363A"/>
                </a:solidFill>
                <a:effectLst/>
                <a:uLnTx/>
                <a:uFillTx/>
                <a:latin typeface="Raleway Medium" pitchFamily="2" charset="0"/>
                <a:ea typeface="+mn-ea"/>
                <a:cs typeface="+mn-cs"/>
              </a:rPr>
              <a:t>Environnement technique</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 </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Vsphere</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V7; linux </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redhat</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Firewall </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Paloalto</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switchs</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cisco</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VPN, chiffreurs </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trustway</a:t>
            </a:r>
            <a:r>
              <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rPr>
              <a:t>, </a:t>
            </a:r>
            <a:r>
              <a:rPr kumimoji="0" lang="fr-FR" sz="1300" b="0" i="0" u="none" strike="noStrike" kern="1200" cap="none" spc="0" normalizeH="0" baseline="0" noProof="0" dirty="0" err="1">
                <a:ln>
                  <a:noFill/>
                </a:ln>
                <a:solidFill>
                  <a:srgbClr val="32363A"/>
                </a:solidFill>
                <a:effectLst/>
                <a:uLnTx/>
                <a:uFillTx/>
                <a:latin typeface="Raleway Medium" pitchFamily="2" charset="0"/>
                <a:ea typeface="+mn-ea"/>
                <a:cs typeface="+mn-cs"/>
              </a:rPr>
              <a:t>Kubernetes,VOIP</a:t>
            </a:r>
            <a:endParaRPr kumimoji="0" lang="fr-FR" sz="1300" b="0" i="0" u="none" strike="noStrike" kern="1200" cap="none" spc="0" normalizeH="0" baseline="0" noProof="0" dirty="0">
              <a:ln>
                <a:noFill/>
              </a:ln>
              <a:solidFill>
                <a:srgbClr val="32363A"/>
              </a:solidFill>
              <a:effectLst/>
              <a:uLnTx/>
              <a:uFillTx/>
              <a:latin typeface="Raleway Medium" pitchFamily="2"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43430"/>
              </a:solidFill>
              <a:effectLst/>
              <a:uLnTx/>
              <a:uFillTx/>
              <a:latin typeface="Raleway Medium" panose="020B0503030101060003" pitchFamily="34" charset="77"/>
              <a:ea typeface="+mn-ea"/>
              <a:cs typeface="+mn-cs"/>
            </a:endParaRPr>
          </a:p>
          <a:p>
            <a:pPr marL="0" marR="7620" lvl="0" indent="0" algn="l" defTabSz="1900710" rtl="0" eaLnBrk="1" fontAlgn="auto" latinLnBrk="0" hangingPunct="1">
              <a:lnSpc>
                <a:spcPct val="100000"/>
              </a:lnSpc>
              <a:spcBef>
                <a:spcPts val="0"/>
              </a:spcBef>
              <a:spcAft>
                <a:spcPts val="208"/>
              </a:spcAft>
              <a:buClr>
                <a:srgbClr val="0066A1"/>
              </a:buClr>
              <a:buSzTx/>
              <a:buFontTx/>
              <a:buNone/>
              <a:tabLst/>
              <a:defRPr/>
            </a:pPr>
            <a:r>
              <a:rPr kumimoji="0" lang="en-US" sz="2150" b="0" i="0" u="none" strike="noStrike" kern="1200" cap="none" spc="0" normalizeH="0" baseline="0" noProof="0" dirty="0">
                <a:ln>
                  <a:noFill/>
                </a:ln>
                <a:solidFill>
                  <a:schemeClr val="accent1"/>
                </a:solidFill>
                <a:effectLst/>
                <a:uLnTx/>
                <a:uFillTx/>
                <a:latin typeface="Raleway SemiBold"/>
                <a:ea typeface="+mn-ea"/>
                <a:cs typeface="+mn-cs"/>
              </a:rPr>
              <a:t>Profil recherché</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Diplômé (e) de minimum BAC+4 Systèmes et Réseaux et vous disposez d’une expérience de 3 ans minimum dans un poste similaire.</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Vous avez des connaissances sur les environnements Linux.</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Vous êtes méthodique, rigoureux, dynamique, vous êtes doté de capacités d’écoute et avez le sens du service client.</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Un niveau d'anglais courant serait un plus et vous êtes </a:t>
            </a:r>
            <a:r>
              <a:rPr kumimoji="0" lang="fr-FR" sz="1300" b="0" i="0" u="none" strike="noStrike" kern="1200" cap="none" spc="0" normalizeH="0" baseline="0" noProof="0" dirty="0" err="1">
                <a:ln>
                  <a:noFill/>
                </a:ln>
                <a:solidFill>
                  <a:srgbClr val="343430"/>
                </a:solidFill>
                <a:effectLst/>
                <a:uLnTx/>
                <a:uFillTx/>
                <a:latin typeface="Raleway Medium"/>
                <a:ea typeface="+mn-ea"/>
                <a:cs typeface="+mn-cs"/>
              </a:rPr>
              <a:t>habilitables</a:t>
            </a:r>
            <a:r>
              <a:rPr lang="fr-FR" sz="1300" dirty="0">
                <a:solidFill>
                  <a:srgbClr val="343430"/>
                </a:solidFill>
                <a:latin typeface="Raleway Medium"/>
              </a:rPr>
              <a:t> de type « secret ».</a:t>
            </a:r>
            <a:endParaRPr kumimoji="0" lang="fr-FR" sz="1300" b="0" i="0" u="none" strike="noStrike" kern="1200" cap="none" spc="0" normalizeH="0" baseline="0" noProof="0" dirty="0">
              <a:ln>
                <a:noFill/>
              </a:ln>
              <a:solidFill>
                <a:srgbClr val="343430"/>
              </a:solidFill>
              <a:effectLst/>
              <a:uLnTx/>
              <a:uFillTx/>
              <a:latin typeface="Raleway Medium"/>
              <a:ea typeface="+mn-ea"/>
              <a:cs typeface="+mn-cs"/>
            </a:endParaRP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endParaRPr kumimoji="0" lang="fr-FR" sz="1300" b="0" i="0" u="none" strike="noStrike" kern="1200" cap="none" spc="0" normalizeH="0" baseline="0" noProof="0" dirty="0">
              <a:ln>
                <a:noFill/>
              </a:ln>
              <a:solidFill>
                <a:srgbClr val="343430"/>
              </a:solidFill>
              <a:effectLst/>
              <a:uLnTx/>
              <a:uFillTx/>
              <a:latin typeface="Raleway Medium"/>
              <a:ea typeface="+mn-ea"/>
              <a:cs typeface="+mn-cs"/>
            </a:endParaRP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Des déplacements ponctuels sont à prévoir</a:t>
            </a: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endParaRPr kumimoji="0" lang="fr-FR" sz="1300" b="0" i="0" u="none" strike="noStrike" kern="1200" cap="none" spc="0" normalizeH="0" baseline="0" noProof="0" dirty="0">
              <a:ln>
                <a:noFill/>
              </a:ln>
              <a:solidFill>
                <a:srgbClr val="343430"/>
              </a:solidFill>
              <a:effectLst/>
              <a:uLnTx/>
              <a:uFillTx/>
              <a:latin typeface="Raleway Medium"/>
              <a:ea typeface="+mn-ea"/>
              <a:cs typeface="+mn-cs"/>
            </a:endParaRPr>
          </a:p>
          <a:p>
            <a:pPr marL="0" marR="7620" lvl="0" indent="0" algn="just" defTabSz="1900710" rtl="0" eaLnBrk="1" fontAlgn="auto" latinLnBrk="0" hangingPunct="1">
              <a:lnSpc>
                <a:spcPct val="100000"/>
              </a:lnSpc>
              <a:spcBef>
                <a:spcPts val="0"/>
              </a:spcBef>
              <a:spcAft>
                <a:spcPts val="208"/>
              </a:spcAft>
              <a:buClr>
                <a:srgbClr val="0066A1"/>
              </a:buClr>
              <a:buSzTx/>
              <a:buFontTx/>
              <a:buNone/>
              <a:tabLst/>
              <a:defRPr/>
            </a:pPr>
            <a:r>
              <a:rPr kumimoji="0" lang="fr-FR" sz="1300" b="0" i="0" u="none" strike="noStrike" kern="1200" cap="none" spc="0" normalizeH="0" baseline="0" noProof="0" dirty="0">
                <a:ln>
                  <a:noFill/>
                </a:ln>
                <a:solidFill>
                  <a:srgbClr val="343430"/>
                </a:solidFill>
                <a:effectLst/>
                <a:uLnTx/>
                <a:uFillTx/>
                <a:latin typeface="Raleway Medium"/>
                <a:ea typeface="+mn-ea"/>
                <a:cs typeface="+mn-cs"/>
              </a:rPr>
              <a:t>Pour nous rejoindre, rien de plus simple : préparer votre CV et contactez-nous </a:t>
            </a:r>
            <a:r>
              <a:rPr kumimoji="0" lang="fr-FR" sz="1250" b="0" i="0" u="none" strike="noStrike" kern="1200" cap="none" spc="0" normalizeH="0" baseline="0" noProof="0" dirty="0">
                <a:ln>
                  <a:noFill/>
                </a:ln>
                <a:solidFill>
                  <a:srgbClr val="343430"/>
                </a:solidFill>
                <a:effectLst/>
                <a:uLnTx/>
                <a:uFillTx/>
                <a:latin typeface="Raleway Medium"/>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50" b="1" i="0" u="none" strike="noStrike" kern="1200" cap="none" spc="0" normalizeH="0" baseline="0" noProof="0" dirty="0">
              <a:ln>
                <a:noFill/>
              </a:ln>
              <a:solidFill>
                <a:srgbClr val="000000"/>
              </a:solidFill>
              <a:effectLst/>
              <a:uLnTx/>
              <a:uFillTx/>
              <a:latin typeface="Raleway Medium" pitchFamily="2" charset="0"/>
              <a:ea typeface="+mn-ea"/>
              <a:cs typeface="+mn-cs"/>
            </a:endParaRPr>
          </a:p>
        </p:txBody>
      </p:sp>
      <p:sp>
        <p:nvSpPr>
          <p:cNvPr id="2" name="ZoneTexte 1">
            <a:extLst>
              <a:ext uri="{FF2B5EF4-FFF2-40B4-BE49-F238E27FC236}">
                <a16:creationId xmlns:a16="http://schemas.microsoft.com/office/drawing/2014/main" id="{1EA8AF19-E3B5-2BBB-13A0-4C48AA62B974}"/>
              </a:ext>
            </a:extLst>
          </p:cNvPr>
          <p:cNvSpPr txBox="1"/>
          <p:nvPr/>
        </p:nvSpPr>
        <p:spPr>
          <a:xfrm>
            <a:off x="6262257" y="1552287"/>
            <a:ext cx="1218593" cy="3315331"/>
          </a:xfrm>
          <a:prstGeom prst="rect">
            <a:avLst/>
          </a:prstGeom>
          <a:noFill/>
        </p:spPr>
        <p:txBody>
          <a:bodyPr wrap="square" rtlCol="0">
            <a:spAutoFit/>
          </a:bodyPr>
          <a:lstStyle/>
          <a:p>
            <a:pPr marL="0" marR="0" lvl="0" indent="0" algn="just"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Contrat</a:t>
            </a:r>
            <a:r>
              <a:rPr kumimoji="0" lang="fr-FR" sz="1295" b="1" i="0" u="none" strike="noStrike" kern="1200" cap="none" spc="0" normalizeH="0" baseline="0" noProof="0" dirty="0">
                <a:ln>
                  <a:noFill/>
                </a:ln>
                <a:solidFill>
                  <a:schemeClr val="accent1"/>
                </a:solidFill>
                <a:effectLst/>
                <a:uLnTx/>
                <a:uFillTx/>
                <a:latin typeface="Raleway SemiBold" panose="020B0503030101060003" pitchFamily="34" charset="77"/>
                <a:ea typeface="Verdana" pitchFamily="34" charset="0"/>
                <a:cs typeface="+mn-cs"/>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rPr>
              <a:t>: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CDI</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Localisation</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rPr>
              <a:t> : </a:t>
            </a: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Toulouse</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0" i="0" u="none" strike="noStrike" kern="1200" cap="none" spc="0" normalizeH="0" baseline="0" noProof="0" dirty="0">
                <a:ln>
                  <a:noFill/>
                </a:ln>
                <a:solidFill>
                  <a:srgbClr val="0F0F0F"/>
                </a:solidFill>
                <a:effectLst/>
                <a:uLnTx/>
                <a:uFillTx/>
                <a:latin typeface="Raleway Medium" panose="020B0503030101060003" pitchFamily="34" charset="77"/>
                <a:ea typeface="Verdana" pitchFamily="34" charset="0"/>
                <a:cs typeface="+mn-cs"/>
              </a:rPr>
              <a:t>Télétravail possible 1 ou 2,5 jours maximum,.</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err="1">
                <a:ln>
                  <a:noFill/>
                </a:ln>
                <a:solidFill>
                  <a:schemeClr val="accent1"/>
                </a:solidFill>
                <a:effectLst/>
                <a:uLnTx/>
                <a:uFillTx/>
                <a:latin typeface="Raleway" panose="020B0503030101060003" pitchFamily="34" charset="77"/>
                <a:ea typeface="Verdana" pitchFamily="34" charset="0"/>
                <a:cs typeface="+mn-cs"/>
              </a:rPr>
              <a:t>Ref</a:t>
            </a:r>
            <a:r>
              <a:rPr kumimoji="0" lang="fr-FR" sz="1295" b="1" i="0" u="none" strike="noStrike" kern="1200" cap="none" spc="0" normalizeH="0" baseline="0" noProof="0" dirty="0">
                <a:ln>
                  <a:noFill/>
                </a:ln>
                <a:solidFill>
                  <a:schemeClr val="accent1"/>
                </a:solidFill>
                <a:effectLst/>
                <a:uLnTx/>
                <a:uFillTx/>
                <a:latin typeface="Raleway" panose="020B0503030101060003" pitchFamily="34" charset="77"/>
                <a:ea typeface="Verdana" pitchFamily="34" charset="0"/>
                <a:cs typeface="+mn-cs"/>
              </a:rPr>
              <a:t> </a:t>
            </a:r>
            <a:r>
              <a:rPr kumimoji="0" lang="fr-FR" sz="1295" b="0"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rPr>
              <a:t>:</a:t>
            </a:r>
            <a:r>
              <a:rPr kumimoji="0" lang="fr-FR" sz="1600" b="0" i="0" u="none" strike="noStrike" kern="1200" cap="none" spc="0" normalizeH="0" baseline="0" noProof="0" dirty="0">
                <a:ln>
                  <a:noFill/>
                </a:ln>
                <a:solidFill>
                  <a:schemeClr val="accent1"/>
                </a:solidFill>
                <a:effectLst/>
                <a:uLnTx/>
                <a:uFillTx/>
                <a:latin typeface="Segoe UI" panose="020B0502040204020203" pitchFamily="34" charset="0"/>
                <a:ea typeface="Verdana" pitchFamily="34" charset="0"/>
                <a:cs typeface="+mn-cs"/>
              </a:rPr>
              <a:t> </a:t>
            </a:r>
            <a:r>
              <a:rPr kumimoji="0" lang="fr-FR" sz="1295" b="0" i="0" u="none" strike="noStrike" kern="1200" cap="none" spc="0" normalizeH="0" baseline="0" noProof="0" dirty="0">
                <a:ln>
                  <a:noFill/>
                </a:ln>
                <a:effectLst/>
                <a:uLnTx/>
                <a:uFillTx/>
                <a:latin typeface="Raleway Medium" panose="020B0503030101060003" pitchFamily="34" charset="77"/>
                <a:ea typeface="Verdana" pitchFamily="34" charset="0"/>
                <a:cs typeface="+mn-cs"/>
              </a:rPr>
              <a:t>482303</a:t>
            </a: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r>
              <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hlinkClick r:id="rId2">
                  <a:extLst>
                    <a:ext uri="{A12FA001-AC4F-418D-AE19-62706E023703}">
                      <ahyp:hlinkClr xmlns:ahyp="http://schemas.microsoft.com/office/drawing/2018/hyperlinkcolor" val="tx"/>
                    </a:ext>
                  </a:extLst>
                </a:hlinkClick>
              </a:rPr>
              <a:t>Postulez ici</a:t>
            </a:r>
            <a:endParaRPr kumimoji="0" lang="fr-FR" sz="1295" b="1" i="0" u="none" strike="noStrike" kern="1200" cap="none" spc="0" normalizeH="0" baseline="0" noProof="0" dirty="0">
              <a:ln>
                <a:noFill/>
              </a:ln>
              <a:solidFill>
                <a:schemeClr val="accent1"/>
              </a:solidFill>
              <a:effectLst/>
              <a:uLnTx/>
              <a:uFillTx/>
              <a:latin typeface="Raleway Medium"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295" b="1" i="0" u="none" strike="noStrike" kern="1200" cap="none" spc="0" normalizeH="0" baseline="0" noProof="0" dirty="0">
              <a:ln>
                <a:noFill/>
              </a:ln>
              <a:solidFill>
                <a:srgbClr val="0596FF"/>
              </a:solidFill>
              <a:effectLst/>
              <a:uLnTx/>
              <a:uFillTx/>
              <a:latin typeface="Raleway"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295" b="0" i="0" u="none" strike="noStrike" kern="1200" cap="none" spc="0" normalizeH="0" baseline="0" noProof="0" dirty="0">
              <a:ln>
                <a:noFill/>
              </a:ln>
              <a:solidFill>
                <a:srgbClr val="0596FF"/>
              </a:solidFill>
              <a:effectLst/>
              <a:uLnTx/>
              <a:uFillTx/>
              <a:latin typeface="Raleway Medium" panose="020B0503030101060003" pitchFamily="34" charset="77"/>
              <a:ea typeface="Verdana" pitchFamily="34" charset="0"/>
              <a:cs typeface="+mn-cs"/>
            </a:endParaRPr>
          </a:p>
          <a:p>
            <a:pPr marL="0" marR="0" lvl="0" indent="0" algn="l" defTabSz="1761098" rtl="0" eaLnBrk="1" fontAlgn="auto" latinLnBrk="0" hangingPunct="1">
              <a:lnSpc>
                <a:spcPct val="100000"/>
              </a:lnSpc>
              <a:spcBef>
                <a:spcPts val="0"/>
              </a:spcBef>
              <a:spcAft>
                <a:spcPts val="770"/>
              </a:spcAft>
              <a:buClr>
                <a:srgbClr val="0F0F0F"/>
              </a:buClr>
              <a:buSzPct val="100000"/>
              <a:buFont typeface="Arial" panose="020B0604020202020204" pitchFamily="34" charset="0"/>
              <a:buNone/>
              <a:tabLst/>
              <a:defRPr/>
            </a:pPr>
            <a:endParaRPr kumimoji="0" lang="fr-FR" sz="1727" b="0" i="0" u="none" strike="noStrike" kern="1200" cap="none" spc="0" normalizeH="0" baseline="0" noProof="0" dirty="0">
              <a:ln>
                <a:noFill/>
              </a:ln>
              <a:solidFill>
                <a:srgbClr val="0596FF"/>
              </a:solidFill>
              <a:effectLst/>
              <a:uLnTx/>
              <a:uFillTx/>
              <a:latin typeface="Raleway SemiBold"/>
              <a:ea typeface="Verdana" pitchFamily="34" charset="0"/>
              <a:cs typeface="+mn-cs"/>
            </a:endParaRPr>
          </a:p>
        </p:txBody>
      </p:sp>
    </p:spTree>
    <p:extLst>
      <p:ext uri="{BB962C8B-B14F-4D97-AF65-F5344CB8AC3E}">
        <p14:creationId xmlns:p14="http://schemas.microsoft.com/office/powerpoint/2010/main" val="3488705560"/>
      </p:ext>
    </p:extLst>
  </p:cSld>
  <p:clrMapOvr>
    <a:masterClrMapping/>
  </p:clrMapOvr>
</p:sld>
</file>

<file path=ppt/theme/theme1.xml><?xml version="1.0" encoding="utf-8"?>
<a:theme xmlns:a="http://schemas.openxmlformats.org/drawingml/2006/main" name="Thème Office">
  <a:themeElements>
    <a:clrScheme name="SpinCo">
      <a:dk1>
        <a:srgbClr val="000000"/>
      </a:dk1>
      <a:lt1>
        <a:srgbClr val="FFFFFF"/>
      </a:lt1>
      <a:dk2>
        <a:srgbClr val="000000"/>
      </a:dk2>
      <a:lt2>
        <a:srgbClr val="FFFFFF"/>
      </a:lt2>
      <a:accent1>
        <a:srgbClr val="FF6D43"/>
      </a:accent1>
      <a:accent2>
        <a:srgbClr val="002D3C"/>
      </a:accent2>
      <a:accent3>
        <a:srgbClr val="ECECED"/>
      </a:accent3>
      <a:accent4>
        <a:srgbClr val="000000"/>
      </a:accent4>
      <a:accent5>
        <a:srgbClr val="FFFFFF"/>
      </a:accent5>
      <a:accent6>
        <a:srgbClr val="000000"/>
      </a:accent6>
      <a:hlink>
        <a:srgbClr val="0563C1"/>
      </a:hlink>
      <a:folHlink>
        <a:srgbClr val="954F72"/>
      </a:folHlink>
    </a:clrScheme>
    <a:fontScheme name="Eviden">
      <a:majorFont>
        <a:latin typeface="Montserrat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viden Orange">
      <a:srgbClr val="FF6D43"/>
    </a:custClr>
    <a:custClr name="Deep Blue">
      <a:srgbClr val="002D3C"/>
    </a:custClr>
    <a:custClr name="Light Gray">
      <a:srgbClr val="ECECED"/>
    </a:custClr>
    <a:custClr name="Black">
      <a:srgbClr val="000000"/>
    </a:custClr>
    <a:custClr name="White">
      <a:srgbClr val="FFFFFF"/>
    </a:custClr>
  </a:custClrLst>
  <a:extLst>
    <a:ext uri="{05A4C25C-085E-4340-85A3-A5531E510DB2}">
      <thm15:themeFamily xmlns:thm15="http://schemas.microsoft.com/office/thememl/2012/main" name="Eviden Book Offres-VH.potx" id="{7ADE9217-E666-4498-B27E-3AC25891DCF2}" vid="{C208DA89-DD49-4D97-9063-A08E8BA6CDA9}"/>
    </a:ext>
  </a:extLst>
</a:theme>
</file>

<file path=ppt/theme/theme2.xml><?xml version="1.0" encoding="utf-8"?>
<a:theme xmlns:a="http://schemas.openxmlformats.org/drawingml/2006/main" name="Group_External_Light">
  <a:themeElements>
    <a:clrScheme name="Custom 20">
      <a:dk1>
        <a:srgbClr val="0F0F0F"/>
      </a:dk1>
      <a:lt1>
        <a:sysClr val="window" lastClr="FFFFFF"/>
      </a:lt1>
      <a:dk2>
        <a:srgbClr val="0F0F0F"/>
      </a:dk2>
      <a:lt2>
        <a:srgbClr val="FFFFFF"/>
      </a:lt2>
      <a:accent1>
        <a:srgbClr val="0596FF"/>
      </a:accent1>
      <a:accent2>
        <a:srgbClr val="A375FF"/>
      </a:accent2>
      <a:accent3>
        <a:srgbClr val="FF5269"/>
      </a:accent3>
      <a:accent4>
        <a:srgbClr val="00A39B"/>
      </a:accent4>
      <a:accent5>
        <a:srgbClr val="B88D00"/>
      </a:accent5>
      <a:accent6>
        <a:srgbClr val="2B2B2B"/>
      </a:accent6>
      <a:hlink>
        <a:srgbClr val="0F0F0F"/>
      </a:hlink>
      <a:folHlink>
        <a:srgbClr val="0F0F0F"/>
      </a:folHlink>
    </a:clrScheme>
    <a:fontScheme name="Atos Black">
      <a:majorFont>
        <a:latin typeface="Raleway SemiBold"/>
        <a:ea typeface=""/>
        <a:cs typeface=""/>
      </a:majorFont>
      <a:minorFont>
        <a:latin typeface="Ralewa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err="1" smtClean="0"/>
        </a:defPPr>
      </a:lstStyle>
    </a:txDef>
  </a:objectDefaults>
  <a:extraClrSchemeLst/>
  <a:custClrLst>
    <a:custClr name="Atos Blue">
      <a:srgbClr val="0596FF"/>
    </a:custClr>
    <a:custClr name="Atos Purple">
      <a:srgbClr val="A375FF"/>
    </a:custClr>
    <a:custClr name="Atos Red">
      <a:srgbClr val="FF5269"/>
    </a:custClr>
    <a:custClr name="Atos Green">
      <a:srgbClr val="00A39B"/>
    </a:custClr>
    <a:custClr name="Atos Yellow">
      <a:srgbClr val="B88D00"/>
    </a:custClr>
    <a:custClr name="Atos Grey">
      <a:srgbClr val="2B2B2B"/>
    </a:custClr>
  </a:custClrLst>
  <a:extLst>
    <a:ext uri="{05A4C25C-085E-4340-85A3-A5531E510DB2}">
      <thm15:themeFamily xmlns:thm15="http://schemas.microsoft.com/office/thememl/2012/main" name="Eviden Book Offres-VH.potx" id="{7ADE9217-E666-4498-B27E-3AC25891DCF2}" vid="{1D84FCC2-2FF9-400F-916D-F7526FE34E95}"/>
    </a:ext>
  </a:extLst>
</a:theme>
</file>

<file path=ppt/theme/theme3.xml><?xml version="1.0" encoding="utf-8"?>
<a:theme xmlns:a="http://schemas.openxmlformats.org/drawingml/2006/main" name="1_Group_External_Light">
  <a:themeElements>
    <a:clrScheme name="Custom 20">
      <a:dk1>
        <a:srgbClr val="0F0F0F"/>
      </a:dk1>
      <a:lt1>
        <a:sysClr val="window" lastClr="FFFFFF"/>
      </a:lt1>
      <a:dk2>
        <a:srgbClr val="0F0F0F"/>
      </a:dk2>
      <a:lt2>
        <a:srgbClr val="FFFFFF"/>
      </a:lt2>
      <a:accent1>
        <a:srgbClr val="0596FF"/>
      </a:accent1>
      <a:accent2>
        <a:srgbClr val="A375FF"/>
      </a:accent2>
      <a:accent3>
        <a:srgbClr val="FF5269"/>
      </a:accent3>
      <a:accent4>
        <a:srgbClr val="00A39B"/>
      </a:accent4>
      <a:accent5>
        <a:srgbClr val="B88D00"/>
      </a:accent5>
      <a:accent6>
        <a:srgbClr val="2B2B2B"/>
      </a:accent6>
      <a:hlink>
        <a:srgbClr val="0F0F0F"/>
      </a:hlink>
      <a:folHlink>
        <a:srgbClr val="0F0F0F"/>
      </a:folHlink>
    </a:clrScheme>
    <a:fontScheme name="Atos Black">
      <a:majorFont>
        <a:latin typeface="Raleway SemiBold"/>
        <a:ea typeface=""/>
        <a:cs typeface=""/>
      </a:majorFont>
      <a:minorFont>
        <a:latin typeface="Ralewa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err="1" smtClean="0"/>
        </a:defPPr>
      </a:lstStyle>
    </a:txDef>
  </a:objectDefaults>
  <a:extraClrSchemeLst/>
  <a:custClrLst>
    <a:custClr name="Atos Blue">
      <a:srgbClr val="0596FF"/>
    </a:custClr>
    <a:custClr name="Atos Purple">
      <a:srgbClr val="A375FF"/>
    </a:custClr>
    <a:custClr name="Atos Red">
      <a:srgbClr val="FF5269"/>
    </a:custClr>
    <a:custClr name="Atos Green">
      <a:srgbClr val="00A39B"/>
    </a:custClr>
    <a:custClr name="Atos Yellow">
      <a:srgbClr val="B88D00"/>
    </a:custClr>
    <a:custClr name="Atos Grey">
      <a:srgbClr val="2B2B2B"/>
    </a:custClr>
  </a:custClrLst>
  <a:extLst>
    <a:ext uri="{05A4C25C-085E-4340-85A3-A5531E510DB2}">
      <thm15:themeFamily xmlns:thm15="http://schemas.microsoft.com/office/thememl/2012/main" name="Eviden Book Offres-VH.potx" id="{7ADE9217-E666-4498-B27E-3AC25891DCF2}" vid="{52CF8001-C6AB-4BA2-A35E-E330AF1847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6F96B2A2CE084C96FAEEB772734E1C" ma:contentTypeVersion="20" ma:contentTypeDescription="Create a new document." ma:contentTypeScope="" ma:versionID="32eedf5bd5b4a53d021a35bd2aaa0834">
  <xsd:schema xmlns:xsd="http://www.w3.org/2001/XMLSchema" xmlns:xs="http://www.w3.org/2001/XMLSchema" xmlns:p="http://schemas.microsoft.com/office/2006/metadata/properties" xmlns:ns2="19c76042-951d-4861-9209-39a365451ae9" xmlns:ns3="d0578fe2-905e-4f66-b259-49f5ba6cb7eb" xmlns:ns4="8f52d0c1-ee3c-45f8-a61d-adf46d302d37" xmlns:ns5="e9aa198f-3527-4b2d-be02-f86f9b700563" targetNamespace="http://schemas.microsoft.com/office/2006/metadata/properties" ma:root="true" ma:fieldsID="097b5f44cb661736e33c77036881c5d4" ns2:_="" ns3:_="" ns4:_="" ns5:_="">
    <xsd:import namespace="19c76042-951d-4861-9209-39a365451ae9"/>
    <xsd:import namespace="d0578fe2-905e-4f66-b259-49f5ba6cb7eb"/>
    <xsd:import namespace="8f52d0c1-ee3c-45f8-a61d-adf46d302d37"/>
    <xsd:import namespace="e9aa198f-3527-4b2d-be02-f86f9b700563"/>
    <xsd:element name="properties">
      <xsd:complexType>
        <xsd:sequence>
          <xsd:element name="documentManagement">
            <xsd:complexType>
              <xsd:all>
                <xsd:element ref="ns2:_dlc_DocId" minOccurs="0"/>
                <xsd:element ref="ns2:_dlc_DocIdUrl" minOccurs="0"/>
                <xsd:element ref="ns2:_dlc_DocIdPersistId" minOccurs="0"/>
                <xsd:element ref="ns3:D_x00e9_finition_x0020_dossier"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4:SharedWithUsers" minOccurs="0"/>
                <xsd:element ref="ns4:SharedWithDetails" minOccurs="0"/>
                <xsd:element ref="ns3:lcf76f155ced4ddcb4097134ff3c332f" minOccurs="0"/>
                <xsd:element ref="ns5: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76042-951d-4861-9209-39a365451ae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0578fe2-905e-4f66-b259-49f5ba6cb7eb" elementFormDefault="qualified">
    <xsd:import namespace="http://schemas.microsoft.com/office/2006/documentManagement/types"/>
    <xsd:import namespace="http://schemas.microsoft.com/office/infopath/2007/PartnerControls"/>
    <xsd:element name="D_x00e9_finition_x0020_dossier" ma:index="11" nillable="true" ma:displayName="Définition dossier" ma:internalName="D_x00e9_finition_x0020_dossier"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967681-caf4-44cd-948e-90f571439626"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52d0c1-ee3c-45f8-a61d-adf46d302d3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aa198f-3527-4b2d-be02-f86f9b700563"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36559e77-1a76-4b66-a9ad-7b37d2f0a6ec}" ma:internalName="TaxCatchAll" ma:showField="CatchAllData" ma:web="19c76042-951d-4861-9209-39a365451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d0578fe2-905e-4f66-b259-49f5ba6cb7eb">
      <Terms xmlns="http://schemas.microsoft.com/office/infopath/2007/PartnerControls"/>
    </lcf76f155ced4ddcb4097134ff3c332f>
    <D_x00e9_finition_x0020_dossier xmlns="d0578fe2-905e-4f66-b259-49f5ba6cb7eb" xsi:nil="true"/>
    <TaxCatchAll xmlns="e9aa198f-3527-4b2d-be02-f86f9b700563" xsi:nil="true"/>
    <_dlc_DocIdPersistId xmlns="19c76042-951d-4861-9209-39a365451ae9" xsi:nil="true"/>
    <_dlc_DocId xmlns="19c76042-951d-4861-9209-39a365451ae9">TUC7MJP4E3PN-633438343-59020</_dlc_DocId>
    <_dlc_DocIdUrl xmlns="19c76042-951d-4861-9209-39a365451ae9">
      <Url>https://atos365.sharepoint.com/sites/690001980/Recrutement/_layouts/15/DocIdRedir.aspx?ID=TUC7MJP4E3PN-633438343-59020</Url>
      <Description>TUC7MJP4E3PN-633438343-59020</Description>
    </_dlc_DocIdUrl>
  </documentManagement>
</p:properties>
</file>

<file path=customXml/itemProps1.xml><?xml version="1.0" encoding="utf-8"?>
<ds:datastoreItem xmlns:ds="http://schemas.openxmlformats.org/officeDocument/2006/customXml" ds:itemID="{BE2D6133-7F4D-437D-A7F7-736442C08700}"/>
</file>

<file path=customXml/itemProps2.xml><?xml version="1.0" encoding="utf-8"?>
<ds:datastoreItem xmlns:ds="http://schemas.openxmlformats.org/officeDocument/2006/customXml" ds:itemID="{EB6148C6-2086-41AE-B224-63CA63986CF0}"/>
</file>

<file path=customXml/itemProps3.xml><?xml version="1.0" encoding="utf-8"?>
<ds:datastoreItem xmlns:ds="http://schemas.openxmlformats.org/officeDocument/2006/customXml" ds:itemID="{6A36ACF5-BF99-4736-8BF0-73EF9E046CAD}"/>
</file>

<file path=customXml/itemProps4.xml><?xml version="1.0" encoding="utf-8"?>
<ds:datastoreItem xmlns:ds="http://schemas.openxmlformats.org/officeDocument/2006/customXml" ds:itemID="{87D9C09C-8574-49D2-9CF0-4EE754821D82}"/>
</file>

<file path=docProps/app.xml><?xml version="1.0" encoding="utf-8"?>
<Properties xmlns="http://schemas.openxmlformats.org/officeDocument/2006/extended-properties" xmlns:vt="http://schemas.openxmlformats.org/officeDocument/2006/docPropsVTypes">
  <Template>Eviden Book Offres-VH</Template>
  <TotalTime>103</TotalTime>
  <Words>3087</Words>
  <Application>Microsoft Office PowerPoint</Application>
  <PresentationFormat>Personnalisé</PresentationFormat>
  <Paragraphs>277</Paragraphs>
  <Slides>12</Slides>
  <Notes>1</Notes>
  <HiddenSlides>0</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12</vt:i4>
      </vt:variant>
    </vt:vector>
  </HeadingPairs>
  <TitlesOfParts>
    <vt:vector size="30" baseType="lpstr">
      <vt:lpstr>Montserrat</vt:lpstr>
      <vt:lpstr>Montserrat SemiBold</vt:lpstr>
      <vt:lpstr>Montserrat Bold</vt:lpstr>
      <vt:lpstr>Calibri</vt:lpstr>
      <vt:lpstr>Montserrat Regular</vt:lpstr>
      <vt:lpstr>Raleway</vt:lpstr>
      <vt:lpstr>Raleway SemiBold</vt:lpstr>
      <vt:lpstr>Lucida Sans Unicode</vt:lpstr>
      <vt:lpstr>Raleway Medium</vt:lpstr>
      <vt:lpstr>Raleway Light</vt:lpstr>
      <vt:lpstr>Montserrat Medium</vt:lpstr>
      <vt:lpstr>Segoe UI</vt:lpstr>
      <vt:lpstr>Arial</vt:lpstr>
      <vt:lpstr>Raleway Bold</vt:lpstr>
      <vt:lpstr>Verdana</vt:lpstr>
      <vt:lpstr>Thème Office</vt:lpstr>
      <vt:lpstr>Group_External_Light</vt:lpstr>
      <vt:lpstr>1_Group_External_Light</vt:lpstr>
      <vt:lpstr>Présentation PowerPoint</vt:lpstr>
      <vt:lpstr>Eviden an Atos company</vt:lpstr>
      <vt:lpstr>Offres d’emploi Soldat Connecté</vt:lpstr>
      <vt:lpstr>Développeur Android (F/H)</vt:lpstr>
      <vt:lpstr>Développeur JAVA F/H</vt:lpstr>
      <vt:lpstr>Chef de projet / Project Manager (F/H)</vt:lpstr>
      <vt:lpstr>Product Owner / Responsable Fonctionnel (Projet Défense) (F/H)</vt:lpstr>
      <vt:lpstr>Architecte Solution (F/H)</vt:lpstr>
      <vt:lpstr>Administrateur Systèmes (F/H)</vt:lpstr>
      <vt:lpstr>Intégrateur Systèmes (F/H)</vt:lpstr>
      <vt:lpstr>Témoignages </vt:lpstr>
      <vt:lpstr>Témoignages</vt:lpstr>
    </vt:vector>
  </TitlesOfParts>
  <Manager>Jennifer McGhee</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Vincent Herbaut</dc:creator>
  <cp:keywords/>
  <dc:description/>
  <cp:lastModifiedBy>PRICILLIA LANNUZEL</cp:lastModifiedBy>
  <cp:revision>3</cp:revision>
  <dcterms:created xsi:type="dcterms:W3CDTF">2023-06-02T15:41:14Z</dcterms:created>
  <dcterms:modified xsi:type="dcterms:W3CDTF">2023-06-06T09:05:57Z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63cba9-5f6c-478d-9329-7b2295e4e8ed_Enabled">
    <vt:lpwstr>true</vt:lpwstr>
  </property>
  <property fmtid="{D5CDD505-2E9C-101B-9397-08002B2CF9AE}" pid="3" name="MSIP_Label_e463cba9-5f6c-478d-9329-7b2295e4e8ed_SetDate">
    <vt:lpwstr>2022-12-06T15:10:26Z</vt:lpwstr>
  </property>
  <property fmtid="{D5CDD505-2E9C-101B-9397-08002B2CF9AE}" pid="4" name="MSIP_Label_e463cba9-5f6c-478d-9329-7b2295e4e8ed_Method">
    <vt:lpwstr>Standard</vt:lpwstr>
  </property>
  <property fmtid="{D5CDD505-2E9C-101B-9397-08002B2CF9AE}" pid="5" name="MSIP_Label_e463cba9-5f6c-478d-9329-7b2295e4e8ed_Name">
    <vt:lpwstr>All Employees_2</vt:lpwstr>
  </property>
  <property fmtid="{D5CDD505-2E9C-101B-9397-08002B2CF9AE}" pid="6" name="MSIP_Label_e463cba9-5f6c-478d-9329-7b2295e4e8ed_SiteId">
    <vt:lpwstr>33440fc6-b7c7-412c-bb73-0e70b0198d5a</vt:lpwstr>
  </property>
  <property fmtid="{D5CDD505-2E9C-101B-9397-08002B2CF9AE}" pid="7" name="MSIP_Label_e463cba9-5f6c-478d-9329-7b2295e4e8ed_ActionId">
    <vt:lpwstr>591c6078-1e6e-47cf-9dcd-c9f0b244fce3</vt:lpwstr>
  </property>
  <property fmtid="{D5CDD505-2E9C-101B-9397-08002B2CF9AE}" pid="8" name="MSIP_Label_e463cba9-5f6c-478d-9329-7b2295e4e8ed_ContentBits">
    <vt:lpwstr>0</vt:lpwstr>
  </property>
  <property fmtid="{D5CDD505-2E9C-101B-9397-08002B2CF9AE}" pid="9" name="ContentTypeId">
    <vt:lpwstr>0x010100F56F96B2A2CE084C96FAEEB772734E1C</vt:lpwstr>
  </property>
  <property fmtid="{D5CDD505-2E9C-101B-9397-08002B2CF9AE}" pid="10" name="_dlc_DocIdItemGuid">
    <vt:lpwstr>78ab745b-2232-4816-ae08-efac05b1f149</vt:lpwstr>
  </property>
</Properties>
</file>